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4087" r:id="rId6"/>
  </p:sldMasterIdLst>
  <p:notesMasterIdLst>
    <p:notesMasterId r:id="rId64"/>
  </p:notesMasterIdLst>
  <p:handoutMasterIdLst>
    <p:handoutMasterId r:id="rId65"/>
  </p:handoutMasterIdLst>
  <p:sldIdLst>
    <p:sldId id="354" r:id="rId7"/>
    <p:sldId id="259" r:id="rId8"/>
    <p:sldId id="424" r:id="rId9"/>
    <p:sldId id="323" r:id="rId10"/>
    <p:sldId id="426" r:id="rId11"/>
    <p:sldId id="413" r:id="rId12"/>
    <p:sldId id="419" r:id="rId13"/>
    <p:sldId id="418" r:id="rId14"/>
    <p:sldId id="440" r:id="rId15"/>
    <p:sldId id="442" r:id="rId16"/>
    <p:sldId id="429" r:id="rId17"/>
    <p:sldId id="433" r:id="rId18"/>
    <p:sldId id="436" r:id="rId19"/>
    <p:sldId id="406" r:id="rId20"/>
    <p:sldId id="509" r:id="rId21"/>
    <p:sldId id="445" r:id="rId22"/>
    <p:sldId id="408" r:id="rId23"/>
    <p:sldId id="495" r:id="rId24"/>
    <p:sldId id="512" r:id="rId25"/>
    <p:sldId id="513" r:id="rId26"/>
    <p:sldId id="514" r:id="rId27"/>
    <p:sldId id="515" r:id="rId28"/>
    <p:sldId id="516" r:id="rId29"/>
    <p:sldId id="378" r:id="rId30"/>
    <p:sldId id="379" r:id="rId31"/>
    <p:sldId id="518" r:id="rId32"/>
    <p:sldId id="380" r:id="rId33"/>
    <p:sldId id="382" r:id="rId34"/>
    <p:sldId id="383" r:id="rId35"/>
    <p:sldId id="384" r:id="rId36"/>
    <p:sldId id="441" r:id="rId37"/>
    <p:sldId id="385" r:id="rId38"/>
    <p:sldId id="365" r:id="rId39"/>
    <p:sldId id="364" r:id="rId40"/>
    <p:sldId id="517" r:id="rId41"/>
    <p:sldId id="366" r:id="rId42"/>
    <p:sldId id="367" r:id="rId43"/>
    <p:sldId id="377" r:id="rId44"/>
    <p:sldId id="386" r:id="rId45"/>
    <p:sldId id="387" r:id="rId46"/>
    <p:sldId id="388" r:id="rId47"/>
    <p:sldId id="389" r:id="rId48"/>
    <p:sldId id="390" r:id="rId49"/>
    <p:sldId id="391" r:id="rId50"/>
    <p:sldId id="392" r:id="rId51"/>
    <p:sldId id="393" r:id="rId52"/>
    <p:sldId id="401" r:id="rId53"/>
    <p:sldId id="394" r:id="rId54"/>
    <p:sldId id="446" r:id="rId55"/>
    <p:sldId id="420" r:id="rId56"/>
    <p:sldId id="519" r:id="rId57"/>
    <p:sldId id="395" r:id="rId58"/>
    <p:sldId id="435" r:id="rId59"/>
    <p:sldId id="415" r:id="rId60"/>
    <p:sldId id="438" r:id="rId61"/>
    <p:sldId id="399" r:id="rId62"/>
    <p:sldId id="493" r:id="rId6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2264"/>
    <a:srgbClr val="007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B26B8-AA7F-D6F2-FA43-1FFC1B37583A}" v="6" dt="2023-09-05T13:53:05.095"/>
    <p1510:client id="{0F209422-FE83-C319-777E-A358CCF21F8E}" v="45" dt="2022-10-04T15:00:45.161"/>
    <p1510:client id="{14589185-6B91-00EE-1ACC-62A60D4AD5B0}" v="3" dt="2022-09-29T07:13:30.637"/>
    <p1510:client id="{2A970F93-8DD0-3F71-DA41-A8243EC89455}" v="222" dt="2023-09-05T15:08:58.759"/>
    <p1510:client id="{313F31E8-8491-CB54-EE9B-C176E54982E9}" v="9" dt="2023-09-15T09:51:43.701"/>
    <p1510:client id="{3B0A0969-32E6-7E42-2C5D-0BC641D15CC4}" v="130" dt="2023-09-06T11:34:41.591"/>
    <p1510:client id="{7B431647-B27F-0ED5-0207-3EA629C2932C}" v="908" dt="2023-09-14T14:41:14.642"/>
    <p1510:client id="{7DA1DBC8-EFA6-D0A9-5985-035876539FC7}" v="1" dt="2023-09-05T13:35:03.325"/>
    <p1510:client id="{85BCEF41-E74C-916D-3DFC-5BA1BF1EE9F5}" v="1054" dt="2022-10-04T09:33:50.924"/>
    <p1510:client id="{91853BF0-1CAB-4E45-B27D-71D7868C29AE}" v="56" dt="2022-09-27T20:23:19.485"/>
    <p1510:client id="{946F3AE0-A0BD-9184-F758-99FE10D645FE}" v="161" dt="2022-10-03T18:51:54.999"/>
    <p1510:client id="{9BE5D3F1-2286-D7AA-41B2-BA446221930F}" v="9" dt="2022-09-29T13:27:02.228"/>
    <p1510:client id="{B177F27C-D4EC-574A-3176-7C25D23C408C}" v="465" dt="2022-09-28T11:59:49.777"/>
    <p1510:client id="{C1E61F8A-4AFE-005B-6711-10E2AC28EED2}" v="31" dt="2022-10-04T09:41:53.042"/>
    <p1510:client id="{DA32AAE5-BACF-8F50-8CAD-122740135CB0}" v="28" dt="2023-09-14T16:16:36.032"/>
    <p1510:client id="{DD8809F7-9049-1F37-C7C7-38AB4458FF66}" v="28" dt="2023-09-14T14:43:20.808"/>
    <p1510:client id="{E2F78092-9325-998D-B0F0-797EF4C73ED5}" v="762" dt="2023-09-05T18:00:39.839"/>
    <p1510:client id="{ED1A1BE2-40A4-F736-3695-21BD90A88D91}" v="819" dt="2023-09-06T14:19:30.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p:cNvSpPr>
            <a:spLocks noGrp="1"/>
          </p:cNvSpPr>
          <p:nvPr>
            <p:ph type="dt" sz="quarter"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EA51A1E-322B-4E58-9CF9-67E92916D146}" type="datetimeFigureOut">
              <a:rPr lang="en-GB" altLang="en-US"/>
              <a:pPr>
                <a:defRPr/>
              </a:pPr>
              <a:t>15/09/2023</a:t>
            </a:fld>
            <a:endParaRPr lang="en-GB" altLang="en-US"/>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EC5B0F-1E25-4194-A7B9-A07281F94889}" type="slidenum">
              <a:rPr lang="en-GB" altLang="en-US"/>
              <a:pPr>
                <a:defRPr/>
              </a:pPr>
              <a:t>‹#›</a:t>
            </a:fld>
            <a:endParaRPr lang="en-GB" altLang="en-US"/>
          </a:p>
        </p:txBody>
      </p:sp>
    </p:spTree>
    <p:extLst>
      <p:ext uri="{BB962C8B-B14F-4D97-AF65-F5344CB8AC3E}">
        <p14:creationId xmlns:p14="http://schemas.microsoft.com/office/powerpoint/2010/main" val="1037001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p:cNvSpPr>
            <a:spLocks noGrp="1"/>
          </p:cNvSpPr>
          <p:nvPr>
            <p:ph type="dt"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D1EF310-1278-4B07-A916-613080B2C9A7}" type="datetimeFigureOut">
              <a:rPr lang="en-GB" altLang="en-US"/>
              <a:pPr>
                <a:defRPr/>
              </a:pPr>
              <a:t>15/09/2023</a:t>
            </a:fld>
            <a:endParaRPr lang="en-GB" altLang="en-US"/>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5710"/>
            <a:ext cx="5438775" cy="446651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242"/>
            <a:ext cx="2946400" cy="496809"/>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A3A980-8479-4A07-A744-DAA8655EE565}" type="slidenum">
              <a:rPr lang="en-GB" altLang="en-US"/>
              <a:pPr>
                <a:defRPr/>
              </a:pPr>
              <a:t>‹#›</a:t>
            </a:fld>
            <a:endParaRPr lang="en-GB" altLang="en-US"/>
          </a:p>
        </p:txBody>
      </p:sp>
    </p:spTree>
    <p:extLst>
      <p:ext uri="{BB962C8B-B14F-4D97-AF65-F5344CB8AC3E}">
        <p14:creationId xmlns:p14="http://schemas.microsoft.com/office/powerpoint/2010/main" val="3381158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96B73E-AC96-4ED8-8EC6-CCD62D856FD7}" type="slidenum">
              <a:rPr lang="en-GB" altLang="en-US" smtClean="0"/>
              <a:pPr/>
              <a:t>1</a:t>
            </a:fld>
            <a:endParaRPr lang="en-GB" altLang="en-US"/>
          </a:p>
        </p:txBody>
      </p:sp>
    </p:spTree>
    <p:extLst>
      <p:ext uri="{BB962C8B-B14F-4D97-AF65-F5344CB8AC3E}">
        <p14:creationId xmlns:p14="http://schemas.microsoft.com/office/powerpoint/2010/main" val="425510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171175-557A-4F57-B67D-F45C9E171CFA}" type="slidenum">
              <a:rPr lang="en-GB" altLang="en-US" smtClean="0"/>
              <a:pPr/>
              <a:t>4</a:t>
            </a:fld>
            <a:endParaRPr lang="en-GB" altLang="en-US"/>
          </a:p>
        </p:txBody>
      </p:sp>
    </p:spTree>
    <p:extLst>
      <p:ext uri="{BB962C8B-B14F-4D97-AF65-F5344CB8AC3E}">
        <p14:creationId xmlns:p14="http://schemas.microsoft.com/office/powerpoint/2010/main" val="395730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3AB2D2-962A-4320-A75C-7F3DFA943AA5}" type="slidenum">
              <a:rPr lang="en-GB" altLang="en-US" smtClean="0"/>
              <a:pPr/>
              <a:t>7</a:t>
            </a:fld>
            <a:endParaRPr lang="en-GB" altLang="en-US"/>
          </a:p>
        </p:txBody>
      </p:sp>
    </p:spTree>
    <p:extLst>
      <p:ext uri="{BB962C8B-B14F-4D97-AF65-F5344CB8AC3E}">
        <p14:creationId xmlns:p14="http://schemas.microsoft.com/office/powerpoint/2010/main" val="86770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D8A492-2CEC-4412-98FE-5C9B7AF81BA0}" type="slidenum">
              <a:rPr lang="en-GB" altLang="en-US" smtClean="0"/>
              <a:pPr/>
              <a:t>12</a:t>
            </a:fld>
            <a:endParaRPr lang="en-GB" altLang="en-US"/>
          </a:p>
        </p:txBody>
      </p:sp>
    </p:spTree>
    <p:extLst>
      <p:ext uri="{BB962C8B-B14F-4D97-AF65-F5344CB8AC3E}">
        <p14:creationId xmlns:p14="http://schemas.microsoft.com/office/powerpoint/2010/main" val="325712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DD26F5-620E-4444-A415-684E511F9731}" type="slidenum">
              <a:rPr lang="en-GB" altLang="en-US" smtClean="0"/>
              <a:pPr/>
              <a:t>14</a:t>
            </a:fld>
            <a:endParaRPr lang="en-GB" altLang="en-US"/>
          </a:p>
        </p:txBody>
      </p:sp>
    </p:spTree>
    <p:extLst>
      <p:ext uri="{BB962C8B-B14F-4D97-AF65-F5344CB8AC3E}">
        <p14:creationId xmlns:p14="http://schemas.microsoft.com/office/powerpoint/2010/main" val="338476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F0E0E-717B-46EF-8C4A-198A981500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28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7F9254-D924-4973-84EB-E0ABF209E69B}" type="slidenum">
              <a:rPr lang="en-GB" altLang="en-US" smtClean="0"/>
              <a:pPr/>
              <a:t>25</a:t>
            </a:fld>
            <a:endParaRPr lang="en-GB" altLang="en-US"/>
          </a:p>
        </p:txBody>
      </p:sp>
    </p:spTree>
    <p:extLst>
      <p:ext uri="{BB962C8B-B14F-4D97-AF65-F5344CB8AC3E}">
        <p14:creationId xmlns:p14="http://schemas.microsoft.com/office/powerpoint/2010/main" val="307300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875F4B-D1F1-4012-B244-99AB418A6296}" type="slidenum">
              <a:rPr lang="en-GB" altLang="en-US" smtClean="0"/>
              <a:pPr/>
              <a:t>56</a:t>
            </a:fld>
            <a:endParaRPr lang="en-GB" altLang="en-US"/>
          </a:p>
        </p:txBody>
      </p:sp>
    </p:spTree>
    <p:extLst>
      <p:ext uri="{BB962C8B-B14F-4D97-AF65-F5344CB8AC3E}">
        <p14:creationId xmlns:p14="http://schemas.microsoft.com/office/powerpoint/2010/main" val="2117919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79388" y="5516563"/>
            <a:ext cx="8785225"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n-US">
              <a:solidFill>
                <a:srgbClr val="FFFFFF"/>
              </a:solidFill>
              <a:latin typeface="Calibri" panose="020F0502020204030204" pitchFamily="34" charset="0"/>
            </a:endParaRPr>
          </a:p>
        </p:txBody>
      </p:sp>
      <p:pic>
        <p:nvPicPr>
          <p:cNvPr id="5" name="Picture 7" descr="P:\Communications\Development\Change June 2012\New Stationery Development - Yeomans\JOC\Imag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9338" y="3557588"/>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15900" y="908720"/>
            <a:ext cx="8748713" cy="981075"/>
          </a:xfrm>
        </p:spPr>
        <p:txBody>
          <a:bodyPr/>
          <a:lstStyle>
            <a:lvl1pPr algn="l">
              <a:defRPr sz="4400"/>
            </a:lvl1pPr>
          </a:lstStyle>
          <a:p>
            <a:r>
              <a:rPr lang="en-US"/>
              <a:t>Click to edit Master title style</a:t>
            </a:r>
          </a:p>
        </p:txBody>
      </p:sp>
      <p:sp>
        <p:nvSpPr>
          <p:cNvPr id="8" name="Rectangle 3"/>
          <p:cNvSpPr>
            <a:spLocks noGrp="1" noChangeArrowheads="1"/>
          </p:cNvSpPr>
          <p:nvPr>
            <p:ph type="subTitle" idx="1"/>
          </p:nvPr>
        </p:nvSpPr>
        <p:spPr>
          <a:xfrm>
            <a:off x="250825" y="2061096"/>
            <a:ext cx="8713788"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p>
        </p:txBody>
      </p:sp>
    </p:spTree>
    <p:extLst>
      <p:ext uri="{BB962C8B-B14F-4D97-AF65-F5344CB8AC3E}">
        <p14:creationId xmlns:p14="http://schemas.microsoft.com/office/powerpoint/2010/main" val="300816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0"/>
            <a:ext cx="9144000" cy="6858000"/>
          </a:xfrm>
          <a:prstGeom prst="rect">
            <a:avLst/>
          </a:prstGeom>
          <a:solidFill>
            <a:srgbClr val="7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5B9181-00FB-4E86-93D8-8FA469DE1D3D}"/>
              </a:ext>
            </a:extLst>
          </p:cNvPr>
          <p:cNvSpPr>
            <a:spLocks noGrp="1"/>
          </p:cNvSpPr>
          <p:nvPr>
            <p:ph type="ctrTitle" hasCustomPrompt="1"/>
          </p:nvPr>
        </p:nvSpPr>
        <p:spPr>
          <a:xfrm>
            <a:off x="1143000" y="1122363"/>
            <a:ext cx="6858000" cy="2387600"/>
          </a:xfrm>
        </p:spPr>
        <p:txBody>
          <a:bodyPr anchor="b"/>
          <a:lstStyle>
            <a:lvl1pPr algn="ctr">
              <a:defRPr sz="3750" b="1">
                <a:solidFill>
                  <a:schemeClr val="bg1"/>
                </a:solidFill>
                <a:latin typeface="Arial" panose="020B0604020202020204" pitchFamily="34" charset="0"/>
                <a:cs typeface="Arial" panose="020B0604020202020204" pitchFamily="34" charset="0"/>
              </a:defRPr>
            </a:lvl1pPr>
          </a:lstStyle>
          <a:p>
            <a:r>
              <a:rPr lang="en-US"/>
              <a:t>Type your presentation title here in sentence case.</a:t>
            </a:r>
            <a:endParaRPr lang="en-GB"/>
          </a:p>
        </p:txBody>
      </p:sp>
      <p:sp>
        <p:nvSpPr>
          <p:cNvPr id="3" name="Subtitle 2">
            <a:extLst>
              <a:ext uri="{FF2B5EF4-FFF2-40B4-BE49-F238E27FC236}">
                <a16:creationId xmlns:a16="http://schemas.microsoft.com/office/drawing/2014/main" id="{BE0497DD-0E1B-4A70-9CB9-5F869C22B98B}"/>
              </a:ext>
            </a:extLst>
          </p:cNvPr>
          <p:cNvSpPr>
            <a:spLocks noGrp="1"/>
          </p:cNvSpPr>
          <p:nvPr>
            <p:ph type="subTitle" idx="1" hasCustomPrompt="1"/>
          </p:nvPr>
        </p:nvSpPr>
        <p:spPr>
          <a:xfrm>
            <a:off x="1143000" y="4381500"/>
            <a:ext cx="6857999" cy="1799239"/>
          </a:xfrm>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&lt;Insert presenter name&gt;</a:t>
            </a:r>
          </a:p>
          <a:p>
            <a:r>
              <a:rPr lang="en-US"/>
              <a:t>&lt;Insert presenter job title&gt;</a:t>
            </a:r>
          </a:p>
          <a:p>
            <a:endParaRPr lang="en-US"/>
          </a:p>
          <a:p>
            <a:r>
              <a:rPr lang="en-GB"/>
              <a:t>Wednesday, 09 September 2020</a:t>
            </a:r>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pic>
        <p:nvPicPr>
          <p:cNvPr id="13" name="Picture 12">
            <a:extLst>
              <a:ext uri="{FF2B5EF4-FFF2-40B4-BE49-F238E27FC236}">
                <a16:creationId xmlns:a16="http://schemas.microsoft.com/office/drawing/2014/main" id="{9635A9BD-CD9F-4323-8FE0-3CDE584DBB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59193" y="6050878"/>
            <a:ext cx="1515518" cy="630000"/>
          </a:xfrm>
          <a:prstGeom prst="rect">
            <a:avLst/>
          </a:prstGeom>
        </p:spPr>
      </p:pic>
      <p:pic>
        <p:nvPicPr>
          <p:cNvPr id="17" name="Picture 16">
            <a:extLst>
              <a:ext uri="{FF2B5EF4-FFF2-40B4-BE49-F238E27FC236}">
                <a16:creationId xmlns:a16="http://schemas.microsoft.com/office/drawing/2014/main" id="{E78586D8-C81C-4B46-B233-EC21C003BB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072073" y="6053066"/>
            <a:ext cx="1930685" cy="630000"/>
          </a:xfrm>
          <a:prstGeom prst="rect">
            <a:avLst/>
          </a:prstGeom>
        </p:spPr>
      </p:pic>
      <p:pic>
        <p:nvPicPr>
          <p:cNvPr id="19" name="Picture 18">
            <a:extLst>
              <a:ext uri="{FF2B5EF4-FFF2-40B4-BE49-F238E27FC236}">
                <a16:creationId xmlns:a16="http://schemas.microsoft.com/office/drawing/2014/main" id="{4296A872-B17B-48E1-B670-B6B4F26890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41240" y="6058743"/>
            <a:ext cx="897856" cy="629999"/>
          </a:xfrm>
          <a:prstGeom prst="rect">
            <a:avLst/>
          </a:prstGeom>
        </p:spPr>
      </p:pic>
    </p:spTree>
    <p:extLst>
      <p:ext uri="{BB962C8B-B14F-4D97-AF65-F5344CB8AC3E}">
        <p14:creationId xmlns:p14="http://schemas.microsoft.com/office/powerpoint/2010/main" val="33277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1"/>
            <a:ext cx="9144000" cy="5918129"/>
          </a:xfrm>
          <a:prstGeom prst="rect">
            <a:avLst/>
          </a:prstGeom>
          <a:solidFill>
            <a:srgbClr val="7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5B9181-00FB-4E86-93D8-8FA469DE1D3D}"/>
              </a:ext>
            </a:extLst>
          </p:cNvPr>
          <p:cNvSpPr>
            <a:spLocks noGrp="1"/>
          </p:cNvSpPr>
          <p:nvPr>
            <p:ph type="ctrTitle"/>
          </p:nvPr>
        </p:nvSpPr>
        <p:spPr>
          <a:xfrm>
            <a:off x="1143000" y="1122363"/>
            <a:ext cx="6858000" cy="2387600"/>
          </a:xfrm>
        </p:spPr>
        <p:txBody>
          <a:bodyPr anchor="b"/>
          <a:lstStyle>
            <a:lvl1pPr algn="ctr">
              <a:defRPr sz="375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E0497DD-0E1B-4A70-9CB9-5F869C22B98B}"/>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046802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4AE222-B9C9-42F3-96F1-973D18EDF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26305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A69C-BC08-41BD-9FC1-5D2CDFA36E9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6C69F4-F3BA-4BE6-8F3B-FD16195D70DE}"/>
              </a:ext>
            </a:extLst>
          </p:cNvPr>
          <p:cNvSpPr>
            <a:spLocks noGrp="1"/>
          </p:cNvSpPr>
          <p:nvPr>
            <p:ph type="body" idx="1"/>
          </p:nvPr>
        </p:nvSpPr>
        <p:spPr>
          <a:xfrm>
            <a:off x="623888" y="458946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4D136-C64D-4E6E-9504-392D481BBCE7}"/>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72DD13E2-FC99-473B-BB5F-02EEFD8807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CB058F-32FB-43BF-95B3-8127D15BAA72}"/>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119406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EC0-C4CA-4562-8536-BFFB5011E3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46C947-17FF-4A60-B834-7BE380B6225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946815-9938-40BC-82A6-1B5F421061D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242765-852B-4FD5-9337-0C4F8CAFA476}"/>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6" name="Footer Placeholder 5">
            <a:extLst>
              <a:ext uri="{FF2B5EF4-FFF2-40B4-BE49-F238E27FC236}">
                <a16:creationId xmlns:a16="http://schemas.microsoft.com/office/drawing/2014/main" id="{52446F60-C286-456A-B9D8-2E7890CBD7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49960E-0C98-42F3-9D51-42FA50817EFA}"/>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34282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771F-15A8-4E65-86FB-80CAFD5FB4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D695EF-731A-4F33-A8EE-7F7E5174DA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FC9BC53-7A18-4DB9-A3D9-988A9D7D26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113DD9-B7A8-4712-B3C5-A69E2469EB6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F5053-96C2-449A-832B-FA885CE3EB4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35D321-4F72-42C9-A4B9-35CBDA585DBC}"/>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8" name="Footer Placeholder 7">
            <a:extLst>
              <a:ext uri="{FF2B5EF4-FFF2-40B4-BE49-F238E27FC236}">
                <a16:creationId xmlns:a16="http://schemas.microsoft.com/office/drawing/2014/main" id="{DC477578-E348-4763-B109-4DFC416C95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B764DD2-402B-40E7-8B0A-F138C099CADA}"/>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73319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ADCF-311A-4BC4-A790-64999A605D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C30226-7E7D-458B-84D9-57A93C854DC1}"/>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4" name="Footer Placeholder 3">
            <a:extLst>
              <a:ext uri="{FF2B5EF4-FFF2-40B4-BE49-F238E27FC236}">
                <a16:creationId xmlns:a16="http://schemas.microsoft.com/office/drawing/2014/main" id="{1028244E-B46F-4B4A-B501-5E3C0F5663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6C9674-3E80-4B3E-90AA-29A0EDD2FE73}"/>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40225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27BF1-57CD-4BA8-BD48-D72074D5AAF6}"/>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3" name="Footer Placeholder 2">
            <a:extLst>
              <a:ext uri="{FF2B5EF4-FFF2-40B4-BE49-F238E27FC236}">
                <a16:creationId xmlns:a16="http://schemas.microsoft.com/office/drawing/2014/main" id="{BAC4A647-23B5-4EEE-AC86-0456EA641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807E73-BB96-4C59-9C91-BDD67991A576}"/>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549438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F2D6-9037-473D-81DA-0628C6DE87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CCCDD7-0D65-4C4A-8708-593DEE5CFE7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B43887-57BF-4EC8-8529-3AA68AB99F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0EA569-3E7D-4C46-8836-4784D25E8C57}"/>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6" name="Footer Placeholder 5">
            <a:extLst>
              <a:ext uri="{FF2B5EF4-FFF2-40B4-BE49-F238E27FC236}">
                <a16:creationId xmlns:a16="http://schemas.microsoft.com/office/drawing/2014/main" id="{EE86B87E-460A-498A-9BE5-153C3CB984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E9BC03-AC6B-4181-BFE9-88060E959D81}"/>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1346038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E547-8CAB-4A03-A8E9-AC05B6415D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608C75-343D-42BE-B9AC-1CE99E0E4C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EDB5A6D-1951-400C-8DCF-C7914782B8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15EC01-5577-4313-A869-06B7CD804248}"/>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6" name="Footer Placeholder 5">
            <a:extLst>
              <a:ext uri="{FF2B5EF4-FFF2-40B4-BE49-F238E27FC236}">
                <a16:creationId xmlns:a16="http://schemas.microsoft.com/office/drawing/2014/main" id="{956BF77E-86FC-4C6D-B3D1-C9C9AD1E57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8D0C08-1DF2-4E32-90D8-A4007E329E01}"/>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207925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95536" y="836712"/>
            <a:ext cx="8280152"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1"/>
          <p:cNvSpPr>
            <a:spLocks noGrp="1"/>
          </p:cNvSpPr>
          <p:nvPr>
            <p:ph type="sldNum" sz="quarter" idx="10"/>
          </p:nvPr>
        </p:nvSpPr>
        <p:spPr>
          <a:xfrm>
            <a:off x="6759575" y="6118225"/>
            <a:ext cx="2133600" cy="365125"/>
          </a:xfrm>
        </p:spPr>
        <p:txBody>
          <a:bodyPr/>
          <a:lstStyle>
            <a:lvl1pPr>
              <a:defRPr/>
            </a:lvl1pPr>
          </a:lstStyle>
          <a:p>
            <a:pPr>
              <a:defRPr/>
            </a:pPr>
            <a:fld id="{CA4426A9-F15A-422A-A9E8-95A57E37C0C3}" type="slidenum">
              <a:rPr lang="en-GB" altLang="en-US"/>
              <a:pPr>
                <a:defRPr/>
              </a:pPr>
              <a:t>‹#›</a:t>
            </a:fld>
            <a:endParaRPr lang="en-GB" altLang="en-US"/>
          </a:p>
        </p:txBody>
      </p:sp>
    </p:spTree>
    <p:extLst>
      <p:ext uri="{BB962C8B-B14F-4D97-AF65-F5344CB8AC3E}">
        <p14:creationId xmlns:p14="http://schemas.microsoft.com/office/powerpoint/2010/main" val="790286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E020-043D-4077-AC99-C49DD74B6F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37DDE-B517-4B25-91E6-AFEA0F8B29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2F80DC-1E48-46C5-A1AC-A1CECAC97EF3}"/>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7B0FBE0A-1827-4290-919D-042637A31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A2A37-05C2-4A1F-AF6E-033DC9913544}"/>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240029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95BCA-911E-41FE-BB4E-22E31183872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9C214D-C2C2-496A-8A43-BCE39FEA3A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75821-B71B-4E67-97A4-7D9DB9C962BE}"/>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F75369C4-C65E-4753-B9E9-9064F37B2F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D5C714-CFC5-43DE-8ECD-965BF7D65B68}"/>
              </a:ext>
            </a:extLst>
          </p:cNvPr>
          <p:cNvSpPr>
            <a:spLocks noGrp="1"/>
          </p:cNvSpPr>
          <p:nvPr>
            <p:ph type="sldNum" sz="quarter" idx="12"/>
          </p:nvPr>
        </p:nvSpPr>
        <p:spPr/>
        <p:txBody>
          <a:bodyPr/>
          <a:lstStyle/>
          <a:p>
            <a:fld id="{87DDBD4F-CAE2-4C3C-B6AA-C211EFDAA03F}" type="slidenum">
              <a:rPr lang="en-GB" smtClean="0"/>
              <a:t>‹#›</a:t>
            </a:fld>
            <a:endParaRPr lang="en-GB"/>
          </a:p>
        </p:txBody>
      </p:sp>
    </p:spTree>
    <p:extLst>
      <p:ext uri="{BB962C8B-B14F-4D97-AF65-F5344CB8AC3E}">
        <p14:creationId xmlns:p14="http://schemas.microsoft.com/office/powerpoint/2010/main" val="3968351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fram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AC3629-21CA-41B1-BB87-076728A65CC7}"/>
              </a:ext>
            </a:extLst>
          </p:cNvPr>
          <p:cNvSpPr>
            <a:spLocks noGrp="1"/>
          </p:cNvSpPr>
          <p:nvPr>
            <p:ph type="pic" sz="quarter" idx="10" hasCustomPrompt="1"/>
          </p:nvPr>
        </p:nvSpPr>
        <p:spPr>
          <a:xfrm>
            <a:off x="0" y="0"/>
            <a:ext cx="9144000" cy="6858000"/>
          </a:xfrm>
        </p:spPr>
        <p:txBody>
          <a:bodyPr anchor="ctr"/>
          <a:lstStyle>
            <a:lvl1pPr marL="0" indent="0" algn="ctr">
              <a:buNone/>
              <a:defRPr>
                <a:solidFill>
                  <a:srgbClr val="7030A0"/>
                </a:solidFill>
              </a:defRPr>
            </a:lvl1pPr>
          </a:lstStyle>
          <a:p>
            <a:r>
              <a:rPr lang="en-US"/>
              <a:t>Full frame image</a:t>
            </a:r>
          </a:p>
        </p:txBody>
      </p:sp>
    </p:spTree>
    <p:extLst>
      <p:ext uri="{BB962C8B-B14F-4D97-AF65-F5344CB8AC3E}">
        <p14:creationId xmlns:p14="http://schemas.microsoft.com/office/powerpoint/2010/main" val="103023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697B6B-58C3-4D1D-9D2A-DFDA171AD483}"/>
              </a:ext>
            </a:extLst>
          </p:cNvPr>
          <p:cNvSpPr/>
          <p:nvPr userDrawn="1"/>
        </p:nvSpPr>
        <p:spPr>
          <a:xfrm>
            <a:off x="6115050" y="1"/>
            <a:ext cx="3028950" cy="5918129"/>
          </a:xfrm>
          <a:prstGeom prst="rect">
            <a:avLst/>
          </a:prstGeom>
          <a:solidFill>
            <a:srgbClr val="7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6">
            <a:extLst>
              <a:ext uri="{FF2B5EF4-FFF2-40B4-BE49-F238E27FC236}">
                <a16:creationId xmlns:a16="http://schemas.microsoft.com/office/drawing/2014/main" id="{9108BCCC-826A-4032-87BA-87F17E1F0675}"/>
              </a:ext>
            </a:extLst>
          </p:cNvPr>
          <p:cNvSpPr>
            <a:spLocks noGrp="1"/>
          </p:cNvSpPr>
          <p:nvPr>
            <p:ph type="pic" sz="quarter" idx="13"/>
          </p:nvPr>
        </p:nvSpPr>
        <p:spPr>
          <a:xfrm>
            <a:off x="0" y="1"/>
            <a:ext cx="6115050" cy="5918129"/>
          </a:xfrm>
          <a:solidFill>
            <a:schemeClr val="bg1">
              <a:lumMod val="95000"/>
            </a:schemeClr>
          </a:solidFill>
        </p:spPr>
        <p:txBody>
          <a:bodyPr bIns="0" anchor="ctr"/>
          <a:lstStyle>
            <a:lvl1pPr marL="0" indent="0" algn="ctr">
              <a:buNone/>
              <a:defRPr>
                <a:solidFill>
                  <a:srgbClr val="7030A0"/>
                </a:solidFill>
              </a:defRPr>
            </a:lvl1pPr>
          </a:lstStyle>
          <a:p>
            <a:r>
              <a:rPr lang="en-US"/>
              <a:t>Click icon to add picture</a:t>
            </a:r>
          </a:p>
        </p:txBody>
      </p:sp>
      <p:sp>
        <p:nvSpPr>
          <p:cNvPr id="3" name="Subtitle 2">
            <a:extLst>
              <a:ext uri="{FF2B5EF4-FFF2-40B4-BE49-F238E27FC236}">
                <a16:creationId xmlns:a16="http://schemas.microsoft.com/office/drawing/2014/main" id="{BE0497DD-0E1B-4A70-9CB9-5F869C22B98B}"/>
              </a:ext>
            </a:extLst>
          </p:cNvPr>
          <p:cNvSpPr>
            <a:spLocks noGrp="1"/>
          </p:cNvSpPr>
          <p:nvPr>
            <p:ph type="subTitle" idx="1" hasCustomPrompt="1"/>
          </p:nvPr>
        </p:nvSpPr>
        <p:spPr>
          <a:xfrm>
            <a:off x="6457950" y="485775"/>
            <a:ext cx="2350294" cy="4095750"/>
          </a:xfrm>
        </p:spPr>
        <p:txBody>
          <a:bodyPr>
            <a:normAutofit/>
          </a:bodyPr>
          <a:lstStyle>
            <a:lvl1pPr marL="0" indent="0" algn="ctr">
              <a:buNone/>
              <a:defRPr sz="1875" b="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Sed </a:t>
            </a:r>
            <a:r>
              <a:rPr lang="en-US" err="1"/>
              <a:t>ut</a:t>
            </a:r>
            <a:r>
              <a:rPr lang="en-US"/>
              <a:t> </a:t>
            </a:r>
            <a:r>
              <a:rPr lang="en-US" err="1"/>
              <a:t>eros</a:t>
            </a:r>
            <a:r>
              <a:rPr lang="en-US"/>
              <a:t> </a:t>
            </a:r>
            <a:r>
              <a:rPr lang="en-US" err="1"/>
              <a:t>dapibus</a:t>
            </a:r>
            <a:r>
              <a:rPr lang="en-US"/>
              <a:t>, convallis dui </a:t>
            </a:r>
            <a:r>
              <a:rPr lang="en-US" err="1"/>
              <a:t>eget</a:t>
            </a:r>
            <a:r>
              <a:rPr lang="en-US"/>
              <a:t>, </a:t>
            </a:r>
            <a:r>
              <a:rPr lang="en-US" err="1"/>
              <a:t>ultrices</a:t>
            </a:r>
            <a:r>
              <a:rPr lang="en-US"/>
              <a:t> </a:t>
            </a:r>
            <a:r>
              <a:rPr lang="en-US" err="1"/>
              <a:t>eros</a:t>
            </a:r>
            <a:r>
              <a:rPr lang="en-US"/>
              <a:t>. Nunc sit </a:t>
            </a:r>
            <a:r>
              <a:rPr lang="en-US" err="1"/>
              <a:t>amet</a:t>
            </a:r>
            <a:r>
              <a:rPr lang="en-US"/>
              <a:t> </a:t>
            </a:r>
            <a:r>
              <a:rPr lang="en-US" err="1"/>
              <a:t>eros</a:t>
            </a:r>
            <a:r>
              <a:rPr lang="en-US"/>
              <a:t> vitae ipsum </a:t>
            </a:r>
            <a:r>
              <a:rPr lang="en-US" err="1"/>
              <a:t>egestas</a:t>
            </a:r>
            <a:r>
              <a:rPr lang="en-US"/>
              <a:t> lacinia </a:t>
            </a:r>
            <a:r>
              <a:rPr lang="en-US" err="1"/>
              <a:t>nec</a:t>
            </a:r>
            <a:r>
              <a:rPr lang="en-US"/>
              <a:t> a </a:t>
            </a:r>
            <a:r>
              <a:rPr lang="en-US" err="1"/>
              <a:t>augue</a:t>
            </a:r>
            <a:r>
              <a:rPr lang="en-US"/>
              <a:t>. Proin </a:t>
            </a:r>
            <a:r>
              <a:rPr lang="en-US" err="1"/>
              <a:t>laoreet</a:t>
            </a:r>
            <a:r>
              <a:rPr lang="en-US"/>
              <a:t> </a:t>
            </a:r>
            <a:r>
              <a:rPr lang="en-US" err="1"/>
              <a:t>bibendum</a:t>
            </a:r>
            <a:r>
              <a:rPr lang="en-US"/>
              <a:t> </a:t>
            </a:r>
            <a:r>
              <a:rPr lang="en-US" err="1"/>
              <a:t>eros</a:t>
            </a:r>
            <a:r>
              <a:rPr lang="en-US"/>
              <a:t>, in </a:t>
            </a:r>
            <a:r>
              <a:rPr lang="en-US" err="1"/>
              <a:t>lobortis</a:t>
            </a:r>
            <a:r>
              <a:rPr lang="en-US"/>
              <a:t> magna </a:t>
            </a:r>
            <a:r>
              <a:rPr lang="en-US" err="1"/>
              <a:t>malesuada</a:t>
            </a:r>
            <a:r>
              <a:rPr lang="en-US"/>
              <a:t> vel. Nunc </a:t>
            </a:r>
            <a:r>
              <a:rPr lang="en-US" err="1"/>
              <a:t>tristique</a:t>
            </a:r>
            <a:r>
              <a:rPr lang="en-US"/>
              <a:t> pulvinar </a:t>
            </a:r>
            <a:r>
              <a:rPr lang="en-US" err="1"/>
              <a:t>sagittis</a:t>
            </a:r>
            <a:r>
              <a:rPr lang="en-US"/>
              <a:t>.</a:t>
            </a:r>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17" name="Text Placeholder 13">
            <a:extLst>
              <a:ext uri="{FF2B5EF4-FFF2-40B4-BE49-F238E27FC236}">
                <a16:creationId xmlns:a16="http://schemas.microsoft.com/office/drawing/2014/main" id="{ADC89ECD-45DC-46F4-A717-9F18D07A1AFF}"/>
              </a:ext>
            </a:extLst>
          </p:cNvPr>
          <p:cNvSpPr>
            <a:spLocks noGrp="1"/>
          </p:cNvSpPr>
          <p:nvPr>
            <p:ph type="body" sz="quarter" idx="14" hasCustomPrompt="1"/>
          </p:nvPr>
        </p:nvSpPr>
        <p:spPr>
          <a:xfrm>
            <a:off x="6465094" y="4918523"/>
            <a:ext cx="2343150" cy="662609"/>
          </a:xfrm>
        </p:spPr>
        <p:txBody>
          <a:bodyPr bIns="0"/>
          <a:lstStyle>
            <a:lvl1pPr marL="0" indent="0" algn="ctr">
              <a:lnSpc>
                <a:spcPts val="1650"/>
              </a:lnSpc>
              <a:spcBef>
                <a:spcPts val="0"/>
              </a:spcBef>
              <a:buNone/>
              <a:defRPr sz="1350" b="1">
                <a:solidFill>
                  <a:schemeClr val="bg1"/>
                </a:solidFill>
                <a:latin typeface="Arial" panose="020B0604020202020204" pitchFamily="34" charset="0"/>
                <a:cs typeface="Arial" panose="020B0604020202020204" pitchFamily="34" charset="0"/>
              </a:defRPr>
            </a:lvl1pPr>
            <a:lvl2pPr marL="342875" indent="0">
              <a:buNone/>
              <a:defRPr sz="1350">
                <a:solidFill>
                  <a:schemeClr val="bg1"/>
                </a:solidFill>
                <a:latin typeface="+mj-lt"/>
              </a:defRPr>
            </a:lvl2pPr>
            <a:lvl3pPr marL="685748" indent="0">
              <a:buNone/>
              <a:defRPr sz="1350">
                <a:solidFill>
                  <a:schemeClr val="bg1"/>
                </a:solidFill>
                <a:latin typeface="+mj-lt"/>
              </a:defRPr>
            </a:lvl3pPr>
            <a:lvl4pPr marL="1028622" indent="0">
              <a:buNone/>
              <a:defRPr sz="1350">
                <a:solidFill>
                  <a:schemeClr val="bg1"/>
                </a:solidFill>
                <a:latin typeface="+mj-lt"/>
              </a:defRPr>
            </a:lvl4pPr>
            <a:lvl5pPr marL="1371498" indent="0">
              <a:buNone/>
              <a:defRPr sz="1350">
                <a:solidFill>
                  <a:schemeClr val="bg1"/>
                </a:solidFill>
                <a:latin typeface="+mj-lt"/>
              </a:defRPr>
            </a:lvl5pPr>
          </a:lstStyle>
          <a:p>
            <a:pPr lvl="0"/>
            <a:r>
              <a:rPr lang="en-US"/>
              <a:t>NAME GOES HERE</a:t>
            </a:r>
          </a:p>
        </p:txBody>
      </p:sp>
      <p:sp>
        <p:nvSpPr>
          <p:cNvPr id="19" name="Freeform 71">
            <a:extLst>
              <a:ext uri="{FF2B5EF4-FFF2-40B4-BE49-F238E27FC236}">
                <a16:creationId xmlns:a16="http://schemas.microsoft.com/office/drawing/2014/main" id="{5AE9737E-E058-4FCF-B558-4F889444FF8C}"/>
              </a:ext>
            </a:extLst>
          </p:cNvPr>
          <p:cNvSpPr>
            <a:spLocks noChangeArrowheads="1"/>
          </p:cNvSpPr>
          <p:nvPr userDrawn="1"/>
        </p:nvSpPr>
        <p:spPr bwMode="auto">
          <a:xfrm rot="11131217">
            <a:off x="6224972" y="377161"/>
            <a:ext cx="348292" cy="3448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7C00AA"/>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21" name="Freeform 71">
            <a:extLst>
              <a:ext uri="{FF2B5EF4-FFF2-40B4-BE49-F238E27FC236}">
                <a16:creationId xmlns:a16="http://schemas.microsoft.com/office/drawing/2014/main" id="{3E581861-B194-4B74-B3F5-E98E24952677}"/>
              </a:ext>
            </a:extLst>
          </p:cNvPr>
          <p:cNvSpPr>
            <a:spLocks noChangeArrowheads="1"/>
          </p:cNvSpPr>
          <p:nvPr userDrawn="1"/>
        </p:nvSpPr>
        <p:spPr bwMode="auto">
          <a:xfrm>
            <a:off x="8704563" y="4232758"/>
            <a:ext cx="348292" cy="3448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7C00AA"/>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368958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1879743"/>
            <a:ext cx="9144000" cy="4038387"/>
          </a:xfrm>
          <a:prstGeom prst="rect">
            <a:avLst/>
          </a:prstGeom>
          <a:solidFill>
            <a:srgbClr val="7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7" name="Rectangle 6">
            <a:extLst>
              <a:ext uri="{FF2B5EF4-FFF2-40B4-BE49-F238E27FC236}">
                <a16:creationId xmlns:a16="http://schemas.microsoft.com/office/drawing/2014/main" id="{DE5DE7D4-A14F-4329-8ABE-6502646CDFD8}"/>
              </a:ext>
            </a:extLst>
          </p:cNvPr>
          <p:cNvSpPr/>
          <p:nvPr userDrawn="1"/>
        </p:nvSpPr>
        <p:spPr>
          <a:xfrm>
            <a:off x="0" y="0"/>
            <a:ext cx="9144000" cy="1879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3">
            <a:extLst>
              <a:ext uri="{FF2B5EF4-FFF2-40B4-BE49-F238E27FC236}">
                <a16:creationId xmlns:a16="http://schemas.microsoft.com/office/drawing/2014/main" id="{5048FBC3-2AD6-40DB-B6EB-C13A634A9CA9}"/>
              </a:ext>
            </a:extLst>
          </p:cNvPr>
          <p:cNvSpPr>
            <a:spLocks noGrp="1"/>
          </p:cNvSpPr>
          <p:nvPr>
            <p:ph type="body" sz="quarter" idx="16" hasCustomPrompt="1"/>
          </p:nvPr>
        </p:nvSpPr>
        <p:spPr>
          <a:xfrm>
            <a:off x="1277178" y="2538929"/>
            <a:ext cx="3180522" cy="586410"/>
          </a:xfrm>
        </p:spPr>
        <p:txBody>
          <a:bodyPr bIns="0" anchor="t" anchorCtr="0"/>
          <a:lstStyle>
            <a:lvl1pPr marL="0" indent="0">
              <a:lnSpc>
                <a:spcPts val="1500"/>
              </a:lnSpc>
              <a:spcBef>
                <a:spcPts val="0"/>
              </a:spcBef>
              <a:buNone/>
              <a:defRPr lang="en-US" sz="12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14" name="Text Placeholder 23">
            <a:extLst>
              <a:ext uri="{FF2B5EF4-FFF2-40B4-BE49-F238E27FC236}">
                <a16:creationId xmlns:a16="http://schemas.microsoft.com/office/drawing/2014/main" id="{282900B5-9BBA-420F-96C4-F940F00C54CD}"/>
              </a:ext>
            </a:extLst>
          </p:cNvPr>
          <p:cNvSpPr>
            <a:spLocks noGrp="1"/>
          </p:cNvSpPr>
          <p:nvPr>
            <p:ph type="body" sz="quarter" idx="22" hasCustomPrompt="1"/>
          </p:nvPr>
        </p:nvSpPr>
        <p:spPr>
          <a:xfrm>
            <a:off x="1277178" y="2098298"/>
            <a:ext cx="3180522" cy="321362"/>
          </a:xfrm>
        </p:spPr>
        <p:txBody>
          <a:bodyPr bIns="0" anchor="b" anchorCtr="0"/>
          <a:lstStyle>
            <a:lvl1pPr marL="0" indent="0">
              <a:lnSpc>
                <a:spcPts val="1650"/>
              </a:lnSpc>
              <a:spcBef>
                <a:spcPts val="0"/>
              </a:spcBef>
              <a:buNone/>
              <a:defRPr lang="en-US" sz="18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Item #1</a:t>
            </a:r>
          </a:p>
        </p:txBody>
      </p:sp>
      <p:sp>
        <p:nvSpPr>
          <p:cNvPr id="15" name="Oval 14">
            <a:extLst>
              <a:ext uri="{FF2B5EF4-FFF2-40B4-BE49-F238E27FC236}">
                <a16:creationId xmlns:a16="http://schemas.microsoft.com/office/drawing/2014/main" id="{99BB555C-53B3-49D5-9ADC-9C4C659D48E6}"/>
              </a:ext>
            </a:extLst>
          </p:cNvPr>
          <p:cNvSpPr/>
          <p:nvPr userDrawn="1"/>
        </p:nvSpPr>
        <p:spPr>
          <a:xfrm>
            <a:off x="342902" y="2098299"/>
            <a:ext cx="770280" cy="1027040"/>
          </a:xfrm>
          <a:prstGeom prst="ellipse">
            <a:avLst/>
          </a:prstGeom>
          <a:solidFill>
            <a:srgbClr val="7C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23">
            <a:extLst>
              <a:ext uri="{FF2B5EF4-FFF2-40B4-BE49-F238E27FC236}">
                <a16:creationId xmlns:a16="http://schemas.microsoft.com/office/drawing/2014/main" id="{FA8A436E-7F5D-4ED8-87F2-789EDC1E9F28}"/>
              </a:ext>
            </a:extLst>
          </p:cNvPr>
          <p:cNvSpPr>
            <a:spLocks noGrp="1"/>
          </p:cNvSpPr>
          <p:nvPr>
            <p:ph type="body" sz="quarter" idx="24" hasCustomPrompt="1"/>
          </p:nvPr>
        </p:nvSpPr>
        <p:spPr>
          <a:xfrm>
            <a:off x="1277178" y="3834330"/>
            <a:ext cx="3180522" cy="586410"/>
          </a:xfrm>
        </p:spPr>
        <p:txBody>
          <a:bodyPr bIns="0" anchor="t" anchorCtr="0"/>
          <a:lstStyle>
            <a:lvl1pPr marL="0" indent="0">
              <a:lnSpc>
                <a:spcPts val="1500"/>
              </a:lnSpc>
              <a:spcBef>
                <a:spcPts val="0"/>
              </a:spcBef>
              <a:buNone/>
              <a:defRPr lang="en-US" sz="12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a:t>
            </a:r>
          </a:p>
        </p:txBody>
      </p:sp>
      <p:sp>
        <p:nvSpPr>
          <p:cNvPr id="17" name="Text Placeholder 23">
            <a:extLst>
              <a:ext uri="{FF2B5EF4-FFF2-40B4-BE49-F238E27FC236}">
                <a16:creationId xmlns:a16="http://schemas.microsoft.com/office/drawing/2014/main" id="{4CBC4D9E-EF50-477E-ADD8-B89BD9D124A1}"/>
              </a:ext>
            </a:extLst>
          </p:cNvPr>
          <p:cNvSpPr>
            <a:spLocks noGrp="1"/>
          </p:cNvSpPr>
          <p:nvPr>
            <p:ph type="body" sz="quarter" idx="25" hasCustomPrompt="1"/>
          </p:nvPr>
        </p:nvSpPr>
        <p:spPr>
          <a:xfrm>
            <a:off x="1277178" y="3393699"/>
            <a:ext cx="3180522" cy="321362"/>
          </a:xfrm>
        </p:spPr>
        <p:txBody>
          <a:bodyPr bIns="0" anchor="b" anchorCtr="0"/>
          <a:lstStyle>
            <a:lvl1pPr marL="0" indent="0">
              <a:lnSpc>
                <a:spcPts val="1650"/>
              </a:lnSpc>
              <a:spcBef>
                <a:spcPts val="0"/>
              </a:spcBef>
              <a:buNone/>
              <a:defRPr lang="en-US" sz="18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Item #2</a:t>
            </a:r>
          </a:p>
        </p:txBody>
      </p:sp>
      <p:sp>
        <p:nvSpPr>
          <p:cNvPr id="18" name="Oval 17">
            <a:extLst>
              <a:ext uri="{FF2B5EF4-FFF2-40B4-BE49-F238E27FC236}">
                <a16:creationId xmlns:a16="http://schemas.microsoft.com/office/drawing/2014/main" id="{8B69728E-4AD5-4356-8BF8-C4C1A7A9AD59}"/>
              </a:ext>
            </a:extLst>
          </p:cNvPr>
          <p:cNvSpPr/>
          <p:nvPr userDrawn="1"/>
        </p:nvSpPr>
        <p:spPr>
          <a:xfrm>
            <a:off x="342902" y="3393700"/>
            <a:ext cx="770280" cy="1027040"/>
          </a:xfrm>
          <a:prstGeom prst="ellipse">
            <a:avLst/>
          </a:prstGeom>
          <a:solidFill>
            <a:srgbClr val="7C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23">
            <a:extLst>
              <a:ext uri="{FF2B5EF4-FFF2-40B4-BE49-F238E27FC236}">
                <a16:creationId xmlns:a16="http://schemas.microsoft.com/office/drawing/2014/main" id="{A994DD7B-3118-4A54-BB55-FA0A2F7126F9}"/>
              </a:ext>
            </a:extLst>
          </p:cNvPr>
          <p:cNvSpPr>
            <a:spLocks noGrp="1"/>
          </p:cNvSpPr>
          <p:nvPr>
            <p:ph type="body" sz="quarter" idx="27" hasCustomPrompt="1"/>
          </p:nvPr>
        </p:nvSpPr>
        <p:spPr>
          <a:xfrm>
            <a:off x="1277178" y="5122271"/>
            <a:ext cx="3180522" cy="586410"/>
          </a:xfrm>
        </p:spPr>
        <p:txBody>
          <a:bodyPr bIns="0" anchor="t" anchorCtr="0"/>
          <a:lstStyle>
            <a:lvl1pPr marL="0" indent="0">
              <a:lnSpc>
                <a:spcPts val="1500"/>
              </a:lnSpc>
              <a:spcBef>
                <a:spcPts val="0"/>
              </a:spcBef>
              <a:buNone/>
              <a:defRPr lang="en-US" sz="12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20" name="Text Placeholder 23">
            <a:extLst>
              <a:ext uri="{FF2B5EF4-FFF2-40B4-BE49-F238E27FC236}">
                <a16:creationId xmlns:a16="http://schemas.microsoft.com/office/drawing/2014/main" id="{BC920BD8-F63A-4284-A5C8-BE2741C7EA8F}"/>
              </a:ext>
            </a:extLst>
          </p:cNvPr>
          <p:cNvSpPr>
            <a:spLocks noGrp="1"/>
          </p:cNvSpPr>
          <p:nvPr>
            <p:ph type="body" sz="quarter" idx="28" hasCustomPrompt="1"/>
          </p:nvPr>
        </p:nvSpPr>
        <p:spPr>
          <a:xfrm>
            <a:off x="1277178" y="4681640"/>
            <a:ext cx="3180522" cy="321362"/>
          </a:xfrm>
        </p:spPr>
        <p:txBody>
          <a:bodyPr bIns="0" anchor="b" anchorCtr="0"/>
          <a:lstStyle>
            <a:lvl1pPr marL="0" indent="0">
              <a:lnSpc>
                <a:spcPts val="1650"/>
              </a:lnSpc>
              <a:spcBef>
                <a:spcPts val="0"/>
              </a:spcBef>
              <a:buNone/>
              <a:defRPr lang="en-US" sz="18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Item #3</a:t>
            </a:r>
          </a:p>
        </p:txBody>
      </p:sp>
      <p:sp>
        <p:nvSpPr>
          <p:cNvPr id="21" name="Oval 20">
            <a:extLst>
              <a:ext uri="{FF2B5EF4-FFF2-40B4-BE49-F238E27FC236}">
                <a16:creationId xmlns:a16="http://schemas.microsoft.com/office/drawing/2014/main" id="{36F7FCD0-9022-4A0F-BA44-46CBB8B58EE4}"/>
              </a:ext>
            </a:extLst>
          </p:cNvPr>
          <p:cNvSpPr/>
          <p:nvPr userDrawn="1"/>
        </p:nvSpPr>
        <p:spPr>
          <a:xfrm>
            <a:off x="342902" y="4681641"/>
            <a:ext cx="770280" cy="1027040"/>
          </a:xfrm>
          <a:prstGeom prst="ellipse">
            <a:avLst/>
          </a:prstGeom>
          <a:solidFill>
            <a:srgbClr val="7C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 Placeholder 23">
            <a:extLst>
              <a:ext uri="{FF2B5EF4-FFF2-40B4-BE49-F238E27FC236}">
                <a16:creationId xmlns:a16="http://schemas.microsoft.com/office/drawing/2014/main" id="{9BCF573E-633D-440A-8832-5D9D16BFC13F}"/>
              </a:ext>
            </a:extLst>
          </p:cNvPr>
          <p:cNvSpPr>
            <a:spLocks noGrp="1"/>
          </p:cNvSpPr>
          <p:nvPr>
            <p:ph type="body" sz="quarter" idx="30" hasCustomPrompt="1"/>
          </p:nvPr>
        </p:nvSpPr>
        <p:spPr>
          <a:xfrm>
            <a:off x="5592001" y="3834330"/>
            <a:ext cx="3180522" cy="586410"/>
          </a:xfrm>
        </p:spPr>
        <p:txBody>
          <a:bodyPr bIns="0" anchor="t" anchorCtr="0"/>
          <a:lstStyle>
            <a:lvl1pPr marL="0" indent="0">
              <a:lnSpc>
                <a:spcPts val="1500"/>
              </a:lnSpc>
              <a:spcBef>
                <a:spcPts val="0"/>
              </a:spcBef>
              <a:buNone/>
              <a:defRPr lang="en-US" sz="12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23" name="Text Placeholder 23">
            <a:extLst>
              <a:ext uri="{FF2B5EF4-FFF2-40B4-BE49-F238E27FC236}">
                <a16:creationId xmlns:a16="http://schemas.microsoft.com/office/drawing/2014/main" id="{43591F31-12A2-41B8-B0F0-AC9F3757BE82}"/>
              </a:ext>
            </a:extLst>
          </p:cNvPr>
          <p:cNvSpPr>
            <a:spLocks noGrp="1"/>
          </p:cNvSpPr>
          <p:nvPr>
            <p:ph type="body" sz="quarter" idx="31" hasCustomPrompt="1"/>
          </p:nvPr>
        </p:nvSpPr>
        <p:spPr>
          <a:xfrm>
            <a:off x="5592001" y="3393699"/>
            <a:ext cx="3180522" cy="321362"/>
          </a:xfrm>
        </p:spPr>
        <p:txBody>
          <a:bodyPr bIns="0" anchor="b" anchorCtr="0"/>
          <a:lstStyle>
            <a:lvl1pPr marL="0" indent="0">
              <a:lnSpc>
                <a:spcPts val="1650"/>
              </a:lnSpc>
              <a:spcBef>
                <a:spcPts val="0"/>
              </a:spcBef>
              <a:buNone/>
              <a:defRPr lang="en-US" sz="18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Item #5</a:t>
            </a:r>
          </a:p>
        </p:txBody>
      </p:sp>
      <p:sp>
        <p:nvSpPr>
          <p:cNvPr id="24" name="Oval 23">
            <a:extLst>
              <a:ext uri="{FF2B5EF4-FFF2-40B4-BE49-F238E27FC236}">
                <a16:creationId xmlns:a16="http://schemas.microsoft.com/office/drawing/2014/main" id="{46309C22-2BA2-40E5-B71A-673841EFE282}"/>
              </a:ext>
            </a:extLst>
          </p:cNvPr>
          <p:cNvSpPr/>
          <p:nvPr userDrawn="1"/>
        </p:nvSpPr>
        <p:spPr>
          <a:xfrm>
            <a:off x="4657725" y="3393700"/>
            <a:ext cx="770280" cy="1027040"/>
          </a:xfrm>
          <a:prstGeom prst="ellipse">
            <a:avLst/>
          </a:prstGeom>
          <a:solidFill>
            <a:srgbClr val="7C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3">
            <a:extLst>
              <a:ext uri="{FF2B5EF4-FFF2-40B4-BE49-F238E27FC236}">
                <a16:creationId xmlns:a16="http://schemas.microsoft.com/office/drawing/2014/main" id="{BC5B9D14-B737-4954-B013-DBC63F582FD8}"/>
              </a:ext>
            </a:extLst>
          </p:cNvPr>
          <p:cNvSpPr>
            <a:spLocks noGrp="1"/>
          </p:cNvSpPr>
          <p:nvPr>
            <p:ph type="body" sz="quarter" idx="33" hasCustomPrompt="1"/>
          </p:nvPr>
        </p:nvSpPr>
        <p:spPr>
          <a:xfrm>
            <a:off x="5592001" y="2529820"/>
            <a:ext cx="3180522" cy="586410"/>
          </a:xfrm>
        </p:spPr>
        <p:txBody>
          <a:bodyPr bIns="0" anchor="t" anchorCtr="0"/>
          <a:lstStyle>
            <a:lvl1pPr marL="0" indent="0">
              <a:lnSpc>
                <a:spcPts val="1500"/>
              </a:lnSpc>
              <a:spcBef>
                <a:spcPts val="0"/>
              </a:spcBef>
              <a:buNone/>
              <a:defRPr lang="en-US" sz="12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a:t>
            </a:r>
          </a:p>
        </p:txBody>
      </p:sp>
      <p:sp>
        <p:nvSpPr>
          <p:cNvPr id="26" name="Text Placeholder 23">
            <a:extLst>
              <a:ext uri="{FF2B5EF4-FFF2-40B4-BE49-F238E27FC236}">
                <a16:creationId xmlns:a16="http://schemas.microsoft.com/office/drawing/2014/main" id="{9BF78926-8000-4E98-A199-13901734DB50}"/>
              </a:ext>
            </a:extLst>
          </p:cNvPr>
          <p:cNvSpPr>
            <a:spLocks noGrp="1"/>
          </p:cNvSpPr>
          <p:nvPr>
            <p:ph type="body" sz="quarter" idx="34" hasCustomPrompt="1"/>
          </p:nvPr>
        </p:nvSpPr>
        <p:spPr>
          <a:xfrm>
            <a:off x="5592001" y="2089189"/>
            <a:ext cx="3180522" cy="321362"/>
          </a:xfrm>
        </p:spPr>
        <p:txBody>
          <a:bodyPr bIns="0" anchor="b" anchorCtr="0"/>
          <a:lstStyle>
            <a:lvl1pPr marL="0" indent="0">
              <a:lnSpc>
                <a:spcPts val="1650"/>
              </a:lnSpc>
              <a:spcBef>
                <a:spcPts val="0"/>
              </a:spcBef>
              <a:buNone/>
              <a:defRPr lang="en-US" sz="18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Item #4</a:t>
            </a:r>
          </a:p>
        </p:txBody>
      </p:sp>
      <p:sp>
        <p:nvSpPr>
          <p:cNvPr id="27" name="Oval 26">
            <a:extLst>
              <a:ext uri="{FF2B5EF4-FFF2-40B4-BE49-F238E27FC236}">
                <a16:creationId xmlns:a16="http://schemas.microsoft.com/office/drawing/2014/main" id="{68E1D16B-7B66-428E-AB09-78CEB13528AB}"/>
              </a:ext>
            </a:extLst>
          </p:cNvPr>
          <p:cNvSpPr/>
          <p:nvPr userDrawn="1"/>
        </p:nvSpPr>
        <p:spPr>
          <a:xfrm>
            <a:off x="4657725" y="2089190"/>
            <a:ext cx="770280" cy="1027040"/>
          </a:xfrm>
          <a:prstGeom prst="ellipse">
            <a:avLst/>
          </a:prstGeom>
          <a:solidFill>
            <a:srgbClr val="7C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 Placeholder 5">
            <a:extLst>
              <a:ext uri="{FF2B5EF4-FFF2-40B4-BE49-F238E27FC236}">
                <a16:creationId xmlns:a16="http://schemas.microsoft.com/office/drawing/2014/main" id="{E53CB882-1E6B-4961-9331-02EFB80604C1}"/>
              </a:ext>
            </a:extLst>
          </p:cNvPr>
          <p:cNvSpPr>
            <a:spLocks noGrp="1"/>
          </p:cNvSpPr>
          <p:nvPr>
            <p:ph type="body" sz="quarter" idx="35" hasCustomPrompt="1"/>
          </p:nvPr>
        </p:nvSpPr>
        <p:spPr>
          <a:xfrm>
            <a:off x="4766045" y="2221549"/>
            <a:ext cx="553641" cy="830074"/>
          </a:xfrm>
        </p:spPr>
        <p:txBody>
          <a:bodyPr bIns="0" anchor="ctr" anchorCtr="0"/>
          <a:lstStyle>
            <a:lvl1pPr marL="0" indent="0" algn="ctr">
              <a:lnSpc>
                <a:spcPts val="3600"/>
              </a:lnSpc>
              <a:spcBef>
                <a:spcPts val="0"/>
              </a:spcBef>
              <a:buNone/>
              <a:defRPr sz="3750" b="1">
                <a:solidFill>
                  <a:schemeClr val="bg1"/>
                </a:solidFill>
                <a:latin typeface="Arial" panose="020B0604020202020204" pitchFamily="34" charset="0"/>
                <a:cs typeface="Arial" panose="020B0604020202020204" pitchFamily="34" charset="0"/>
              </a:defRPr>
            </a:lvl1pPr>
          </a:lstStyle>
          <a:p>
            <a:pPr lvl="0"/>
            <a:r>
              <a:rPr lang="en-US"/>
              <a:t>4</a:t>
            </a:r>
          </a:p>
        </p:txBody>
      </p:sp>
      <p:sp>
        <p:nvSpPr>
          <p:cNvPr id="29" name="Text Placeholder 23">
            <a:extLst>
              <a:ext uri="{FF2B5EF4-FFF2-40B4-BE49-F238E27FC236}">
                <a16:creationId xmlns:a16="http://schemas.microsoft.com/office/drawing/2014/main" id="{A67710E3-DE69-45F0-A1EC-3C992160D31E}"/>
              </a:ext>
            </a:extLst>
          </p:cNvPr>
          <p:cNvSpPr>
            <a:spLocks noGrp="1"/>
          </p:cNvSpPr>
          <p:nvPr>
            <p:ph type="body" sz="quarter" idx="36" hasCustomPrompt="1"/>
          </p:nvPr>
        </p:nvSpPr>
        <p:spPr>
          <a:xfrm>
            <a:off x="5592001" y="5088318"/>
            <a:ext cx="3180522" cy="586410"/>
          </a:xfrm>
        </p:spPr>
        <p:txBody>
          <a:bodyPr bIns="0" anchor="t" anchorCtr="0"/>
          <a:lstStyle>
            <a:lvl1pPr marL="0" indent="0">
              <a:lnSpc>
                <a:spcPts val="1500"/>
              </a:lnSpc>
              <a:spcBef>
                <a:spcPts val="0"/>
              </a:spcBef>
              <a:buNone/>
              <a:defRPr lang="en-US" sz="12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Etiam</a:t>
            </a:r>
            <a:r>
              <a:rPr lang="en-US"/>
              <a:t> vel </a:t>
            </a:r>
            <a:r>
              <a:rPr lang="en-US" err="1"/>
              <a:t>porttitor</a:t>
            </a:r>
            <a:r>
              <a:rPr lang="en-US"/>
              <a:t> </a:t>
            </a:r>
            <a:r>
              <a:rPr lang="en-US" err="1"/>
              <a:t>risus</a:t>
            </a:r>
            <a:r>
              <a:rPr lang="en-US"/>
              <a:t>. </a:t>
            </a:r>
          </a:p>
        </p:txBody>
      </p:sp>
      <p:sp>
        <p:nvSpPr>
          <p:cNvPr id="30" name="Text Placeholder 23">
            <a:extLst>
              <a:ext uri="{FF2B5EF4-FFF2-40B4-BE49-F238E27FC236}">
                <a16:creationId xmlns:a16="http://schemas.microsoft.com/office/drawing/2014/main" id="{3CE38EA0-9523-425C-BBB9-F3D546B748CF}"/>
              </a:ext>
            </a:extLst>
          </p:cNvPr>
          <p:cNvSpPr>
            <a:spLocks noGrp="1"/>
          </p:cNvSpPr>
          <p:nvPr>
            <p:ph type="body" sz="quarter" idx="37" hasCustomPrompt="1"/>
          </p:nvPr>
        </p:nvSpPr>
        <p:spPr>
          <a:xfrm>
            <a:off x="5592001" y="4647687"/>
            <a:ext cx="3180522" cy="321362"/>
          </a:xfrm>
        </p:spPr>
        <p:txBody>
          <a:bodyPr bIns="0" anchor="b" anchorCtr="0"/>
          <a:lstStyle>
            <a:lvl1pPr marL="0" indent="0">
              <a:lnSpc>
                <a:spcPts val="1650"/>
              </a:lnSpc>
              <a:spcBef>
                <a:spcPts val="0"/>
              </a:spcBef>
              <a:buNone/>
              <a:defRPr lang="en-US" sz="1800" dirty="0" smtClean="0">
                <a:solidFill>
                  <a:schemeClr val="bg1"/>
                </a:solidFill>
                <a:latin typeface="Arial" panose="020B0604020202020204" pitchFamily="34" charset="0"/>
                <a:cs typeface="Arial" panose="020B0604020202020204" pitchFamily="34" charset="0"/>
              </a:defRPr>
            </a:lvl1pPr>
            <a:lvl2pPr marL="342875" indent="0">
              <a:buNone/>
              <a:defRPr lang="en-US" sz="1200" dirty="0" smtClean="0">
                <a:solidFill>
                  <a:schemeClr val="bg1"/>
                </a:solidFill>
              </a:defRPr>
            </a:lvl2pPr>
            <a:lvl3pPr marL="685748" indent="0">
              <a:buNone/>
              <a:defRPr lang="en-US" sz="1200" dirty="0" smtClean="0">
                <a:solidFill>
                  <a:schemeClr val="bg1"/>
                </a:solidFill>
              </a:defRPr>
            </a:lvl3pPr>
            <a:lvl4pPr marL="1028622" indent="0">
              <a:buNone/>
              <a:defRPr lang="en-US" sz="1200" dirty="0" smtClean="0">
                <a:solidFill>
                  <a:schemeClr val="bg1"/>
                </a:solidFill>
              </a:defRPr>
            </a:lvl4pPr>
            <a:lvl5pPr marL="1371498" indent="0">
              <a:buNone/>
              <a:defRPr lang="en-US" sz="1200" dirty="0">
                <a:solidFill>
                  <a:schemeClr val="bg1"/>
                </a:solidFill>
              </a:defRPr>
            </a:lvl5pPr>
          </a:lstStyle>
          <a:p>
            <a:pPr lvl="0"/>
            <a:r>
              <a:rPr lang="en-US"/>
              <a:t>Item #6</a:t>
            </a:r>
          </a:p>
        </p:txBody>
      </p:sp>
      <p:sp>
        <p:nvSpPr>
          <p:cNvPr id="31" name="Oval 30">
            <a:extLst>
              <a:ext uri="{FF2B5EF4-FFF2-40B4-BE49-F238E27FC236}">
                <a16:creationId xmlns:a16="http://schemas.microsoft.com/office/drawing/2014/main" id="{187C40E5-72D6-468E-B57C-CB8AA9AD030B}"/>
              </a:ext>
            </a:extLst>
          </p:cNvPr>
          <p:cNvSpPr/>
          <p:nvPr userDrawn="1"/>
        </p:nvSpPr>
        <p:spPr>
          <a:xfrm>
            <a:off x="4657725" y="4647688"/>
            <a:ext cx="770280" cy="1027040"/>
          </a:xfrm>
          <a:prstGeom prst="ellipse">
            <a:avLst/>
          </a:prstGeom>
          <a:solidFill>
            <a:srgbClr val="7C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 Placeholder 5">
            <a:extLst>
              <a:ext uri="{FF2B5EF4-FFF2-40B4-BE49-F238E27FC236}">
                <a16:creationId xmlns:a16="http://schemas.microsoft.com/office/drawing/2014/main" id="{DA04E595-34AF-4821-85CD-C51C5677A761}"/>
              </a:ext>
            </a:extLst>
          </p:cNvPr>
          <p:cNvSpPr>
            <a:spLocks noGrp="1"/>
          </p:cNvSpPr>
          <p:nvPr>
            <p:ph type="body" sz="quarter" idx="38" hasCustomPrompt="1"/>
          </p:nvPr>
        </p:nvSpPr>
        <p:spPr>
          <a:xfrm>
            <a:off x="4766045" y="3561632"/>
            <a:ext cx="553641" cy="830074"/>
          </a:xfrm>
        </p:spPr>
        <p:txBody>
          <a:bodyPr bIns="0" anchor="ctr" anchorCtr="0"/>
          <a:lstStyle>
            <a:lvl1pPr marL="0" indent="0" algn="ctr">
              <a:lnSpc>
                <a:spcPts val="3600"/>
              </a:lnSpc>
              <a:spcBef>
                <a:spcPts val="0"/>
              </a:spcBef>
              <a:buNone/>
              <a:defRPr sz="3750" b="1">
                <a:solidFill>
                  <a:schemeClr val="bg1"/>
                </a:solidFill>
                <a:latin typeface="Arial" panose="020B0604020202020204" pitchFamily="34" charset="0"/>
                <a:cs typeface="Arial" panose="020B0604020202020204" pitchFamily="34" charset="0"/>
              </a:defRPr>
            </a:lvl1pPr>
          </a:lstStyle>
          <a:p>
            <a:pPr lvl="0"/>
            <a:r>
              <a:rPr lang="en-US"/>
              <a:t>5</a:t>
            </a:r>
          </a:p>
        </p:txBody>
      </p:sp>
      <p:sp>
        <p:nvSpPr>
          <p:cNvPr id="33" name="Text Placeholder 5">
            <a:extLst>
              <a:ext uri="{FF2B5EF4-FFF2-40B4-BE49-F238E27FC236}">
                <a16:creationId xmlns:a16="http://schemas.microsoft.com/office/drawing/2014/main" id="{7070842C-4E7E-4667-8584-08E013FA09F5}"/>
              </a:ext>
            </a:extLst>
          </p:cNvPr>
          <p:cNvSpPr>
            <a:spLocks noGrp="1"/>
          </p:cNvSpPr>
          <p:nvPr>
            <p:ph type="body" sz="quarter" idx="39" hasCustomPrompt="1"/>
          </p:nvPr>
        </p:nvSpPr>
        <p:spPr>
          <a:xfrm>
            <a:off x="4766045" y="4808368"/>
            <a:ext cx="553641" cy="830074"/>
          </a:xfrm>
        </p:spPr>
        <p:txBody>
          <a:bodyPr bIns="0" anchor="ctr" anchorCtr="0"/>
          <a:lstStyle>
            <a:lvl1pPr marL="0" indent="0" algn="ctr">
              <a:lnSpc>
                <a:spcPts val="3600"/>
              </a:lnSpc>
              <a:spcBef>
                <a:spcPts val="0"/>
              </a:spcBef>
              <a:buNone/>
              <a:defRPr sz="3750" b="1">
                <a:solidFill>
                  <a:schemeClr val="bg1"/>
                </a:solidFill>
                <a:latin typeface="Arial" panose="020B0604020202020204" pitchFamily="34" charset="0"/>
                <a:cs typeface="Arial" panose="020B0604020202020204" pitchFamily="34" charset="0"/>
              </a:defRPr>
            </a:lvl1pPr>
          </a:lstStyle>
          <a:p>
            <a:pPr lvl="0"/>
            <a:r>
              <a:rPr lang="en-US"/>
              <a:t>6</a:t>
            </a:r>
          </a:p>
        </p:txBody>
      </p:sp>
      <p:sp>
        <p:nvSpPr>
          <p:cNvPr id="34" name="Text Placeholder 5">
            <a:extLst>
              <a:ext uri="{FF2B5EF4-FFF2-40B4-BE49-F238E27FC236}">
                <a16:creationId xmlns:a16="http://schemas.microsoft.com/office/drawing/2014/main" id="{CC4F7D02-9992-4B6D-8A5B-8CD56F92B387}"/>
              </a:ext>
            </a:extLst>
          </p:cNvPr>
          <p:cNvSpPr>
            <a:spLocks noGrp="1"/>
          </p:cNvSpPr>
          <p:nvPr>
            <p:ph type="body" sz="quarter" idx="40" hasCustomPrompt="1"/>
          </p:nvPr>
        </p:nvSpPr>
        <p:spPr>
          <a:xfrm>
            <a:off x="450570" y="2221549"/>
            <a:ext cx="553641" cy="830074"/>
          </a:xfrm>
        </p:spPr>
        <p:txBody>
          <a:bodyPr bIns="0" anchor="ctr" anchorCtr="0"/>
          <a:lstStyle>
            <a:lvl1pPr marL="0" indent="0" algn="ctr">
              <a:lnSpc>
                <a:spcPts val="3600"/>
              </a:lnSpc>
              <a:spcBef>
                <a:spcPts val="0"/>
              </a:spcBef>
              <a:buNone/>
              <a:defRPr sz="3750" b="1">
                <a:solidFill>
                  <a:schemeClr val="bg1"/>
                </a:solidFill>
                <a:latin typeface="Arial" panose="020B0604020202020204" pitchFamily="34" charset="0"/>
                <a:cs typeface="Arial" panose="020B0604020202020204" pitchFamily="34" charset="0"/>
              </a:defRPr>
            </a:lvl1pPr>
          </a:lstStyle>
          <a:p>
            <a:pPr lvl="0"/>
            <a:r>
              <a:rPr lang="en-US"/>
              <a:t>1</a:t>
            </a:r>
          </a:p>
        </p:txBody>
      </p:sp>
      <p:sp>
        <p:nvSpPr>
          <p:cNvPr id="35" name="Text Placeholder 5">
            <a:extLst>
              <a:ext uri="{FF2B5EF4-FFF2-40B4-BE49-F238E27FC236}">
                <a16:creationId xmlns:a16="http://schemas.microsoft.com/office/drawing/2014/main" id="{66A1D3DC-B4E9-4BD1-8836-CD42324F4054}"/>
              </a:ext>
            </a:extLst>
          </p:cNvPr>
          <p:cNvSpPr>
            <a:spLocks noGrp="1"/>
          </p:cNvSpPr>
          <p:nvPr>
            <p:ph type="body" sz="quarter" idx="41" hasCustomPrompt="1"/>
          </p:nvPr>
        </p:nvSpPr>
        <p:spPr>
          <a:xfrm>
            <a:off x="450570" y="3561632"/>
            <a:ext cx="553641" cy="830074"/>
          </a:xfrm>
        </p:spPr>
        <p:txBody>
          <a:bodyPr bIns="0" anchor="ctr" anchorCtr="0"/>
          <a:lstStyle>
            <a:lvl1pPr marL="0" indent="0" algn="ctr">
              <a:lnSpc>
                <a:spcPts val="3600"/>
              </a:lnSpc>
              <a:spcBef>
                <a:spcPts val="0"/>
              </a:spcBef>
              <a:buNone/>
              <a:defRPr sz="3750" b="1">
                <a:solidFill>
                  <a:schemeClr val="bg1"/>
                </a:solidFill>
                <a:latin typeface="Arial" panose="020B0604020202020204" pitchFamily="34" charset="0"/>
                <a:cs typeface="Arial" panose="020B0604020202020204" pitchFamily="34" charset="0"/>
              </a:defRPr>
            </a:lvl1pPr>
          </a:lstStyle>
          <a:p>
            <a:pPr lvl="0"/>
            <a:r>
              <a:rPr lang="en-US"/>
              <a:t>2</a:t>
            </a:r>
          </a:p>
        </p:txBody>
      </p:sp>
      <p:sp>
        <p:nvSpPr>
          <p:cNvPr id="36" name="Text Placeholder 5">
            <a:extLst>
              <a:ext uri="{FF2B5EF4-FFF2-40B4-BE49-F238E27FC236}">
                <a16:creationId xmlns:a16="http://schemas.microsoft.com/office/drawing/2014/main" id="{2E7D8FC6-84B6-444A-847D-1C894DD50CCD}"/>
              </a:ext>
            </a:extLst>
          </p:cNvPr>
          <p:cNvSpPr>
            <a:spLocks noGrp="1"/>
          </p:cNvSpPr>
          <p:nvPr>
            <p:ph type="body" sz="quarter" idx="42" hasCustomPrompt="1"/>
          </p:nvPr>
        </p:nvSpPr>
        <p:spPr>
          <a:xfrm>
            <a:off x="450570" y="4808368"/>
            <a:ext cx="553641" cy="830074"/>
          </a:xfrm>
        </p:spPr>
        <p:txBody>
          <a:bodyPr bIns="0" anchor="ctr" anchorCtr="0"/>
          <a:lstStyle>
            <a:lvl1pPr marL="0" indent="0" algn="ctr">
              <a:lnSpc>
                <a:spcPts val="3600"/>
              </a:lnSpc>
              <a:spcBef>
                <a:spcPts val="0"/>
              </a:spcBef>
              <a:buNone/>
              <a:defRPr sz="3750" b="1">
                <a:solidFill>
                  <a:schemeClr val="bg1"/>
                </a:solidFill>
                <a:latin typeface="Arial" panose="020B0604020202020204" pitchFamily="34" charset="0"/>
                <a:cs typeface="Arial" panose="020B0604020202020204" pitchFamily="34" charset="0"/>
              </a:defRPr>
            </a:lvl1pPr>
          </a:lstStyle>
          <a:p>
            <a:pPr lvl="0"/>
            <a:r>
              <a:rPr lang="en-US"/>
              <a:t>3</a:t>
            </a:r>
          </a:p>
        </p:txBody>
      </p:sp>
      <p:sp>
        <p:nvSpPr>
          <p:cNvPr id="37" name="Title 1">
            <a:extLst>
              <a:ext uri="{FF2B5EF4-FFF2-40B4-BE49-F238E27FC236}">
                <a16:creationId xmlns:a16="http://schemas.microsoft.com/office/drawing/2014/main" id="{5A4A6758-8273-45C7-98F5-4CEDEA81A3B4}"/>
              </a:ext>
            </a:extLst>
          </p:cNvPr>
          <p:cNvSpPr>
            <a:spLocks noGrp="1"/>
          </p:cNvSpPr>
          <p:nvPr>
            <p:ph type="title"/>
          </p:nvPr>
        </p:nvSpPr>
        <p:spPr>
          <a:xfrm>
            <a:off x="628650" y="365126"/>
            <a:ext cx="7886700" cy="1325563"/>
          </a:xfrm>
        </p:spPr>
        <p:txBody>
          <a:bodyPr/>
          <a:lstStyle/>
          <a:p>
            <a:r>
              <a:rPr lang="en-US"/>
              <a:t>Click to edit Master title style</a:t>
            </a:r>
            <a:endParaRPr lang="en-GB"/>
          </a:p>
        </p:txBody>
      </p:sp>
    </p:spTree>
    <p:extLst>
      <p:ext uri="{BB962C8B-B14F-4D97-AF65-F5344CB8AC3E}">
        <p14:creationId xmlns:p14="http://schemas.microsoft.com/office/powerpoint/2010/main" val="1768542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66" name="Text Placeholder 55">
            <a:extLst>
              <a:ext uri="{FF2B5EF4-FFF2-40B4-BE49-F238E27FC236}">
                <a16:creationId xmlns:a16="http://schemas.microsoft.com/office/drawing/2014/main" id="{E5ADCE9E-E4AD-4AEF-A94F-41393D48498C}"/>
              </a:ext>
            </a:extLst>
          </p:cNvPr>
          <p:cNvSpPr>
            <a:spLocks noGrp="1"/>
          </p:cNvSpPr>
          <p:nvPr>
            <p:ph type="body" sz="quarter" idx="13" hasCustomPrompt="1"/>
          </p:nvPr>
        </p:nvSpPr>
        <p:spPr>
          <a:xfrm>
            <a:off x="947945" y="3946494"/>
            <a:ext cx="1421296" cy="473309"/>
          </a:xfrm>
        </p:spPr>
        <p:txBody>
          <a:bodyPr bIns="0" anchor="b" anchorCtr="0"/>
          <a:lstStyle>
            <a:lvl1pPr marL="0" indent="0" algn="l">
              <a:lnSpc>
                <a:spcPts val="2100"/>
              </a:lnSpc>
              <a:spcBef>
                <a:spcPts val="0"/>
              </a:spcBef>
              <a:buNone/>
              <a:defRPr sz="18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67" name="Text Placeholder 55">
            <a:extLst>
              <a:ext uri="{FF2B5EF4-FFF2-40B4-BE49-F238E27FC236}">
                <a16:creationId xmlns:a16="http://schemas.microsoft.com/office/drawing/2014/main" id="{D9145788-952E-4941-8CF5-0D9CDD4DE788}"/>
              </a:ext>
            </a:extLst>
          </p:cNvPr>
          <p:cNvSpPr>
            <a:spLocks noGrp="1"/>
          </p:cNvSpPr>
          <p:nvPr>
            <p:ph type="body" sz="quarter" idx="38" hasCustomPrompt="1"/>
          </p:nvPr>
        </p:nvSpPr>
        <p:spPr>
          <a:xfrm>
            <a:off x="947945" y="4527474"/>
            <a:ext cx="1421296" cy="959582"/>
          </a:xfrm>
        </p:spPr>
        <p:txBody>
          <a:bodyPr bIns="0"/>
          <a:lstStyle>
            <a:lvl1pPr marL="0" indent="0" algn="l">
              <a:lnSpc>
                <a:spcPts val="1500"/>
              </a:lnSpc>
              <a:spcBef>
                <a:spcPts val="450"/>
              </a:spcBef>
              <a:buNone/>
              <a:defRPr sz="12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68" name="Freeform 1">
            <a:extLst>
              <a:ext uri="{FF2B5EF4-FFF2-40B4-BE49-F238E27FC236}">
                <a16:creationId xmlns:a16="http://schemas.microsoft.com/office/drawing/2014/main" id="{9E42FE19-48E1-463D-9A23-E3802B916889}"/>
              </a:ext>
            </a:extLst>
          </p:cNvPr>
          <p:cNvSpPr>
            <a:spLocks noChangeArrowheads="1"/>
          </p:cNvSpPr>
          <p:nvPr userDrawn="1"/>
        </p:nvSpPr>
        <p:spPr bwMode="auto">
          <a:xfrm>
            <a:off x="485776" y="2559982"/>
            <a:ext cx="2412171" cy="1284702"/>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78A2B6"/>
          </a:solidFill>
          <a:ln>
            <a:noFill/>
          </a:ln>
          <a:effectLst/>
        </p:spPr>
        <p:txBody>
          <a:bodyPr wrap="none" lIns="182839" tIns="91419" rIns="182839" bIns="91419" anchor="ctr"/>
          <a:lstStyle/>
          <a:p>
            <a:endParaRPr lang="en-US" sz="1350">
              <a:solidFill>
                <a:srgbClr val="7030A0"/>
              </a:solidFill>
              <a:latin typeface="Arial Unicode MS" panose="020B0604020202020204" pitchFamily="34" charset="-128"/>
            </a:endParaRPr>
          </a:p>
        </p:txBody>
      </p:sp>
      <p:sp>
        <p:nvSpPr>
          <p:cNvPr id="69" name="Freeform 2">
            <a:extLst>
              <a:ext uri="{FF2B5EF4-FFF2-40B4-BE49-F238E27FC236}">
                <a16:creationId xmlns:a16="http://schemas.microsoft.com/office/drawing/2014/main" id="{0DD4D37C-6114-4996-8B5E-33CF31208335}"/>
              </a:ext>
            </a:extLst>
          </p:cNvPr>
          <p:cNvSpPr>
            <a:spLocks noChangeArrowheads="1"/>
          </p:cNvSpPr>
          <p:nvPr userDrawn="1"/>
        </p:nvSpPr>
        <p:spPr bwMode="auto">
          <a:xfrm>
            <a:off x="2491568" y="2559982"/>
            <a:ext cx="2412171" cy="1284702"/>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78A2B6"/>
          </a:solidFill>
          <a:ln>
            <a:noFill/>
          </a:ln>
          <a:effectLst/>
        </p:spPr>
        <p:txBody>
          <a:bodyPr wrap="none" lIns="182839" tIns="91419" rIns="182839" bIns="91419" anchor="ctr"/>
          <a:lstStyle/>
          <a:p>
            <a:endParaRPr lang="en-US" sz="1350">
              <a:solidFill>
                <a:srgbClr val="7030A0"/>
              </a:solidFill>
              <a:latin typeface="Arial Unicode MS" panose="020B0604020202020204" pitchFamily="34" charset="-128"/>
            </a:endParaRPr>
          </a:p>
        </p:txBody>
      </p:sp>
      <p:sp>
        <p:nvSpPr>
          <p:cNvPr id="70" name="Freeform 1">
            <a:extLst>
              <a:ext uri="{FF2B5EF4-FFF2-40B4-BE49-F238E27FC236}">
                <a16:creationId xmlns:a16="http://schemas.microsoft.com/office/drawing/2014/main" id="{15DA022E-CD5A-4777-88D3-FBE63F7FD9B4}"/>
              </a:ext>
            </a:extLst>
          </p:cNvPr>
          <p:cNvSpPr>
            <a:spLocks noChangeArrowheads="1"/>
          </p:cNvSpPr>
          <p:nvPr userDrawn="1"/>
        </p:nvSpPr>
        <p:spPr bwMode="auto">
          <a:xfrm>
            <a:off x="4495976" y="2559982"/>
            <a:ext cx="2412171" cy="1284702"/>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78A2B6"/>
          </a:solidFill>
          <a:ln>
            <a:noFill/>
          </a:ln>
          <a:effectLst/>
        </p:spPr>
        <p:txBody>
          <a:bodyPr wrap="none" lIns="182839" tIns="91419" rIns="182839" bIns="91419" anchor="ctr"/>
          <a:lstStyle/>
          <a:p>
            <a:endParaRPr lang="en-US" sz="1350">
              <a:solidFill>
                <a:srgbClr val="7030A0"/>
              </a:solidFill>
              <a:latin typeface="Arial Unicode MS" panose="020B0604020202020204" pitchFamily="34" charset="-128"/>
            </a:endParaRPr>
          </a:p>
        </p:txBody>
      </p:sp>
      <p:sp>
        <p:nvSpPr>
          <p:cNvPr id="71" name="Freeform 2">
            <a:extLst>
              <a:ext uri="{FF2B5EF4-FFF2-40B4-BE49-F238E27FC236}">
                <a16:creationId xmlns:a16="http://schemas.microsoft.com/office/drawing/2014/main" id="{C53A12BF-4FB5-483E-900D-CDDA640F5F7A}"/>
              </a:ext>
            </a:extLst>
          </p:cNvPr>
          <p:cNvSpPr>
            <a:spLocks noChangeArrowheads="1"/>
          </p:cNvSpPr>
          <p:nvPr userDrawn="1"/>
        </p:nvSpPr>
        <p:spPr bwMode="auto">
          <a:xfrm>
            <a:off x="6503230" y="2559982"/>
            <a:ext cx="2412171" cy="1284702"/>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78A2B6"/>
          </a:solidFill>
          <a:ln>
            <a:noFill/>
          </a:ln>
          <a:effectLst/>
        </p:spPr>
        <p:txBody>
          <a:bodyPr wrap="none" lIns="182839" tIns="91419" rIns="182839" bIns="91419" anchor="ctr"/>
          <a:lstStyle/>
          <a:p>
            <a:endParaRPr lang="en-US" sz="1350">
              <a:solidFill>
                <a:srgbClr val="7030A0"/>
              </a:solidFill>
              <a:latin typeface="Arial Unicode MS" panose="020B0604020202020204" pitchFamily="34" charset="-128"/>
            </a:endParaRPr>
          </a:p>
        </p:txBody>
      </p:sp>
      <p:sp>
        <p:nvSpPr>
          <p:cNvPr id="72" name="Text Placeholder 55">
            <a:extLst>
              <a:ext uri="{FF2B5EF4-FFF2-40B4-BE49-F238E27FC236}">
                <a16:creationId xmlns:a16="http://schemas.microsoft.com/office/drawing/2014/main" id="{261065B2-A760-43AD-B407-AC6B669E39B5}"/>
              </a:ext>
            </a:extLst>
          </p:cNvPr>
          <p:cNvSpPr>
            <a:spLocks noGrp="1"/>
          </p:cNvSpPr>
          <p:nvPr>
            <p:ph type="body" sz="quarter" idx="39" hasCustomPrompt="1"/>
          </p:nvPr>
        </p:nvSpPr>
        <p:spPr>
          <a:xfrm>
            <a:off x="2897946" y="3946494"/>
            <a:ext cx="1421296" cy="473309"/>
          </a:xfrm>
        </p:spPr>
        <p:txBody>
          <a:bodyPr bIns="0" anchor="b" anchorCtr="0"/>
          <a:lstStyle>
            <a:lvl1pPr marL="0" indent="0" algn="l">
              <a:lnSpc>
                <a:spcPts val="2100"/>
              </a:lnSpc>
              <a:spcBef>
                <a:spcPts val="0"/>
              </a:spcBef>
              <a:buNone/>
              <a:defRPr sz="18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73" name="Text Placeholder 55">
            <a:extLst>
              <a:ext uri="{FF2B5EF4-FFF2-40B4-BE49-F238E27FC236}">
                <a16:creationId xmlns:a16="http://schemas.microsoft.com/office/drawing/2014/main" id="{1B349D51-BC96-4771-97CE-D15F6B78FD4A}"/>
              </a:ext>
            </a:extLst>
          </p:cNvPr>
          <p:cNvSpPr>
            <a:spLocks noGrp="1"/>
          </p:cNvSpPr>
          <p:nvPr>
            <p:ph type="body" sz="quarter" idx="40" hasCustomPrompt="1"/>
          </p:nvPr>
        </p:nvSpPr>
        <p:spPr>
          <a:xfrm>
            <a:off x="2897946" y="4527474"/>
            <a:ext cx="1421296" cy="959582"/>
          </a:xfrm>
        </p:spPr>
        <p:txBody>
          <a:bodyPr bIns="0"/>
          <a:lstStyle>
            <a:lvl1pPr marL="0" indent="0" algn="l">
              <a:lnSpc>
                <a:spcPts val="1500"/>
              </a:lnSpc>
              <a:spcBef>
                <a:spcPts val="450"/>
              </a:spcBef>
              <a:buNone/>
              <a:defRPr sz="12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74" name="Text Placeholder 55">
            <a:extLst>
              <a:ext uri="{FF2B5EF4-FFF2-40B4-BE49-F238E27FC236}">
                <a16:creationId xmlns:a16="http://schemas.microsoft.com/office/drawing/2014/main" id="{C069241E-56FB-4EAA-9752-CEC87D9A6D17}"/>
              </a:ext>
            </a:extLst>
          </p:cNvPr>
          <p:cNvSpPr>
            <a:spLocks noGrp="1"/>
          </p:cNvSpPr>
          <p:nvPr>
            <p:ph type="body" sz="quarter" idx="41" hasCustomPrompt="1"/>
          </p:nvPr>
        </p:nvSpPr>
        <p:spPr>
          <a:xfrm>
            <a:off x="4925550" y="3946494"/>
            <a:ext cx="1421296" cy="473309"/>
          </a:xfrm>
        </p:spPr>
        <p:txBody>
          <a:bodyPr bIns="0" anchor="b" anchorCtr="0"/>
          <a:lstStyle>
            <a:lvl1pPr marL="0" indent="0" algn="l">
              <a:lnSpc>
                <a:spcPts val="2100"/>
              </a:lnSpc>
              <a:spcBef>
                <a:spcPts val="0"/>
              </a:spcBef>
              <a:buNone/>
              <a:defRPr sz="18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75" name="Text Placeholder 55">
            <a:extLst>
              <a:ext uri="{FF2B5EF4-FFF2-40B4-BE49-F238E27FC236}">
                <a16:creationId xmlns:a16="http://schemas.microsoft.com/office/drawing/2014/main" id="{EE4FBE5D-78AC-4EC2-9972-827D54D7D011}"/>
              </a:ext>
            </a:extLst>
          </p:cNvPr>
          <p:cNvSpPr>
            <a:spLocks noGrp="1"/>
          </p:cNvSpPr>
          <p:nvPr>
            <p:ph type="body" sz="quarter" idx="42" hasCustomPrompt="1"/>
          </p:nvPr>
        </p:nvSpPr>
        <p:spPr>
          <a:xfrm>
            <a:off x="4925550" y="4527474"/>
            <a:ext cx="1421296" cy="959582"/>
          </a:xfrm>
        </p:spPr>
        <p:txBody>
          <a:bodyPr bIns="0"/>
          <a:lstStyle>
            <a:lvl1pPr marL="0" indent="0" algn="l">
              <a:lnSpc>
                <a:spcPts val="1500"/>
              </a:lnSpc>
              <a:spcBef>
                <a:spcPts val="450"/>
              </a:spcBef>
              <a:buNone/>
              <a:defRPr sz="12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76" name="Text Placeholder 55">
            <a:extLst>
              <a:ext uri="{FF2B5EF4-FFF2-40B4-BE49-F238E27FC236}">
                <a16:creationId xmlns:a16="http://schemas.microsoft.com/office/drawing/2014/main" id="{F4E6D8D6-5942-48F4-9558-241AE3C4D65B}"/>
              </a:ext>
            </a:extLst>
          </p:cNvPr>
          <p:cNvSpPr>
            <a:spLocks noGrp="1"/>
          </p:cNvSpPr>
          <p:nvPr>
            <p:ph type="body" sz="quarter" idx="43" hasCustomPrompt="1"/>
          </p:nvPr>
        </p:nvSpPr>
        <p:spPr>
          <a:xfrm>
            <a:off x="6965043" y="3946494"/>
            <a:ext cx="1421296" cy="473309"/>
          </a:xfrm>
        </p:spPr>
        <p:txBody>
          <a:bodyPr bIns="0" anchor="b" anchorCtr="0"/>
          <a:lstStyle>
            <a:lvl1pPr marL="0" indent="0" algn="l">
              <a:lnSpc>
                <a:spcPts val="2100"/>
              </a:lnSpc>
              <a:spcBef>
                <a:spcPts val="0"/>
              </a:spcBef>
              <a:buNone/>
              <a:defRPr sz="1800">
                <a:solidFill>
                  <a:schemeClr val="tx1"/>
                </a:solidFill>
                <a:latin typeface="Arial" panose="020B0604020202020204" pitchFamily="34" charset="0"/>
                <a:cs typeface="Arial" panose="020B0604020202020204" pitchFamily="34" charset="0"/>
              </a:defRPr>
            </a:lvl1pPr>
          </a:lstStyle>
          <a:p>
            <a:pPr lvl="0"/>
            <a:r>
              <a:rPr lang="en-US"/>
              <a:t>Process</a:t>
            </a:r>
          </a:p>
        </p:txBody>
      </p:sp>
      <p:sp>
        <p:nvSpPr>
          <p:cNvPr id="77" name="Text Placeholder 55">
            <a:extLst>
              <a:ext uri="{FF2B5EF4-FFF2-40B4-BE49-F238E27FC236}">
                <a16:creationId xmlns:a16="http://schemas.microsoft.com/office/drawing/2014/main" id="{E617A342-8F7C-452F-BFB6-47C7C972DCB3}"/>
              </a:ext>
            </a:extLst>
          </p:cNvPr>
          <p:cNvSpPr>
            <a:spLocks noGrp="1"/>
          </p:cNvSpPr>
          <p:nvPr>
            <p:ph type="body" sz="quarter" idx="44" hasCustomPrompt="1"/>
          </p:nvPr>
        </p:nvSpPr>
        <p:spPr>
          <a:xfrm>
            <a:off x="6965043" y="4527474"/>
            <a:ext cx="1421296" cy="959582"/>
          </a:xfrm>
        </p:spPr>
        <p:txBody>
          <a:bodyPr bIns="0"/>
          <a:lstStyle>
            <a:lvl1pPr marL="0" indent="0" algn="l">
              <a:lnSpc>
                <a:spcPts val="1500"/>
              </a:lnSpc>
              <a:spcBef>
                <a:spcPts val="450"/>
              </a:spcBef>
              <a:buNone/>
              <a:defRPr sz="12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grpSp>
        <p:nvGrpSpPr>
          <p:cNvPr id="78" name="Group 77">
            <a:extLst>
              <a:ext uri="{FF2B5EF4-FFF2-40B4-BE49-F238E27FC236}">
                <a16:creationId xmlns:a16="http://schemas.microsoft.com/office/drawing/2014/main" id="{7F3C5CE5-4889-4552-8522-7B82DCF7E3EB}"/>
              </a:ext>
            </a:extLst>
          </p:cNvPr>
          <p:cNvGrpSpPr/>
          <p:nvPr userDrawn="1"/>
        </p:nvGrpSpPr>
        <p:grpSpPr>
          <a:xfrm>
            <a:off x="1417753" y="2754646"/>
            <a:ext cx="707795" cy="891899"/>
            <a:chOff x="1420044" y="3221629"/>
            <a:chExt cx="894969" cy="845820"/>
          </a:xfrm>
        </p:grpSpPr>
        <p:sp>
          <p:nvSpPr>
            <p:cNvPr id="79" name="Freeform 66">
              <a:extLst>
                <a:ext uri="{FF2B5EF4-FFF2-40B4-BE49-F238E27FC236}">
                  <a16:creationId xmlns:a16="http://schemas.microsoft.com/office/drawing/2014/main" id="{BEF0F8A0-2E0A-4CBF-80F5-ABA606F538F5}"/>
                </a:ext>
              </a:extLst>
            </p:cNvPr>
            <p:cNvSpPr>
              <a:spLocks/>
            </p:cNvSpPr>
            <p:nvPr/>
          </p:nvSpPr>
          <p:spPr bwMode="auto">
            <a:xfrm>
              <a:off x="1420044" y="3221629"/>
              <a:ext cx="65151" cy="845820"/>
            </a:xfrm>
            <a:custGeom>
              <a:avLst/>
              <a:gdLst>
                <a:gd name="T0" fmla="*/ 8 w 17"/>
                <a:gd name="T1" fmla="*/ 222 h 222"/>
                <a:gd name="T2" fmla="*/ 0 w 17"/>
                <a:gd name="T3" fmla="*/ 213 h 222"/>
                <a:gd name="T4" fmla="*/ 0 w 17"/>
                <a:gd name="T5" fmla="*/ 8 h 222"/>
                <a:gd name="T6" fmla="*/ 8 w 17"/>
                <a:gd name="T7" fmla="*/ 0 h 222"/>
                <a:gd name="T8" fmla="*/ 17 w 17"/>
                <a:gd name="T9" fmla="*/ 8 h 222"/>
                <a:gd name="T10" fmla="*/ 17 w 17"/>
                <a:gd name="T11" fmla="*/ 213 h 222"/>
                <a:gd name="T12" fmla="*/ 8 w 17"/>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17" h="222">
                  <a:moveTo>
                    <a:pt x="8" y="222"/>
                  </a:moveTo>
                  <a:cubicBezTo>
                    <a:pt x="4" y="222"/>
                    <a:pt x="0" y="218"/>
                    <a:pt x="0" y="213"/>
                  </a:cubicBezTo>
                  <a:cubicBezTo>
                    <a:pt x="0" y="8"/>
                    <a:pt x="0" y="8"/>
                    <a:pt x="0" y="8"/>
                  </a:cubicBezTo>
                  <a:cubicBezTo>
                    <a:pt x="0" y="4"/>
                    <a:pt x="4" y="0"/>
                    <a:pt x="8" y="0"/>
                  </a:cubicBezTo>
                  <a:cubicBezTo>
                    <a:pt x="13" y="0"/>
                    <a:pt x="17" y="4"/>
                    <a:pt x="17" y="8"/>
                  </a:cubicBezTo>
                  <a:cubicBezTo>
                    <a:pt x="17" y="213"/>
                    <a:pt x="17" y="213"/>
                    <a:pt x="17" y="213"/>
                  </a:cubicBezTo>
                  <a:cubicBezTo>
                    <a:pt x="17" y="218"/>
                    <a:pt x="13" y="222"/>
                    <a:pt x="8" y="222"/>
                  </a:cubicBezTo>
                  <a:close/>
                </a:path>
              </a:pathLst>
            </a:custGeom>
            <a:solidFill>
              <a:srgbClr val="7C0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sp>
          <p:nvSpPr>
            <p:cNvPr id="80" name="Freeform 67">
              <a:extLst>
                <a:ext uri="{FF2B5EF4-FFF2-40B4-BE49-F238E27FC236}">
                  <a16:creationId xmlns:a16="http://schemas.microsoft.com/office/drawing/2014/main" id="{9AB640A6-6E78-422A-8498-A6D1071A5D57}"/>
                </a:ext>
              </a:extLst>
            </p:cNvPr>
            <p:cNvSpPr>
              <a:spLocks noEditPoints="1"/>
            </p:cNvSpPr>
            <p:nvPr/>
          </p:nvSpPr>
          <p:spPr bwMode="auto">
            <a:xfrm>
              <a:off x="1537773" y="3267349"/>
              <a:ext cx="777240" cy="648081"/>
            </a:xfrm>
            <a:custGeom>
              <a:avLst/>
              <a:gdLst>
                <a:gd name="T0" fmla="*/ 46 w 204"/>
                <a:gd name="T1" fmla="*/ 17 h 170"/>
                <a:gd name="T2" fmla="*/ 95 w 204"/>
                <a:gd name="T3" fmla="*/ 32 h 170"/>
                <a:gd name="T4" fmla="*/ 158 w 204"/>
                <a:gd name="T5" fmla="*/ 49 h 170"/>
                <a:gd name="T6" fmla="*/ 180 w 204"/>
                <a:gd name="T7" fmla="*/ 46 h 170"/>
                <a:gd name="T8" fmla="*/ 187 w 204"/>
                <a:gd name="T9" fmla="*/ 52 h 170"/>
                <a:gd name="T10" fmla="*/ 187 w 204"/>
                <a:gd name="T11" fmla="*/ 142 h 170"/>
                <a:gd name="T12" fmla="*/ 184 w 204"/>
                <a:gd name="T13" fmla="*/ 147 h 170"/>
                <a:gd name="T14" fmla="*/ 158 w 204"/>
                <a:gd name="T15" fmla="*/ 153 h 170"/>
                <a:gd name="T16" fmla="*/ 109 w 204"/>
                <a:gd name="T17" fmla="*/ 139 h 170"/>
                <a:gd name="T18" fmla="*/ 46 w 204"/>
                <a:gd name="T19" fmla="*/ 122 h 170"/>
                <a:gd name="T20" fmla="*/ 24 w 204"/>
                <a:gd name="T21" fmla="*/ 124 h 170"/>
                <a:gd name="T22" fmla="*/ 17 w 204"/>
                <a:gd name="T23" fmla="*/ 119 h 170"/>
                <a:gd name="T24" fmla="*/ 17 w 204"/>
                <a:gd name="T25" fmla="*/ 29 h 170"/>
                <a:gd name="T26" fmla="*/ 20 w 204"/>
                <a:gd name="T27" fmla="*/ 24 h 170"/>
                <a:gd name="T28" fmla="*/ 46 w 204"/>
                <a:gd name="T29" fmla="*/ 17 h 170"/>
                <a:gd name="T30" fmla="*/ 46 w 204"/>
                <a:gd name="T31" fmla="*/ 0 h 170"/>
                <a:gd name="T32" fmla="*/ 2 w 204"/>
                <a:gd name="T33" fmla="*/ 15 h 170"/>
                <a:gd name="T34" fmla="*/ 0 w 204"/>
                <a:gd name="T35" fmla="*/ 19 h 170"/>
                <a:gd name="T36" fmla="*/ 0 w 204"/>
                <a:gd name="T37" fmla="*/ 145 h 170"/>
                <a:gd name="T38" fmla="*/ 8 w 204"/>
                <a:gd name="T39" fmla="*/ 149 h 170"/>
                <a:gd name="T40" fmla="*/ 46 w 204"/>
                <a:gd name="T41" fmla="*/ 139 h 170"/>
                <a:gd name="T42" fmla="*/ 158 w 204"/>
                <a:gd name="T43" fmla="*/ 170 h 170"/>
                <a:gd name="T44" fmla="*/ 202 w 204"/>
                <a:gd name="T45" fmla="*/ 156 h 170"/>
                <a:gd name="T46" fmla="*/ 204 w 204"/>
                <a:gd name="T47" fmla="*/ 152 h 170"/>
                <a:gd name="T48" fmla="*/ 204 w 204"/>
                <a:gd name="T49" fmla="*/ 26 h 170"/>
                <a:gd name="T50" fmla="*/ 196 w 204"/>
                <a:gd name="T51" fmla="*/ 21 h 170"/>
                <a:gd name="T52" fmla="*/ 158 w 204"/>
                <a:gd name="T53" fmla="*/ 32 h 170"/>
                <a:gd name="T54" fmla="*/ 46 w 204"/>
                <a:gd name="T5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4" h="170">
                  <a:moveTo>
                    <a:pt x="46" y="17"/>
                  </a:moveTo>
                  <a:cubicBezTo>
                    <a:pt x="62" y="17"/>
                    <a:pt x="78" y="24"/>
                    <a:pt x="95" y="32"/>
                  </a:cubicBezTo>
                  <a:cubicBezTo>
                    <a:pt x="115" y="40"/>
                    <a:pt x="135" y="49"/>
                    <a:pt x="158" y="49"/>
                  </a:cubicBezTo>
                  <a:cubicBezTo>
                    <a:pt x="165" y="49"/>
                    <a:pt x="173" y="48"/>
                    <a:pt x="180" y="46"/>
                  </a:cubicBezTo>
                  <a:cubicBezTo>
                    <a:pt x="183" y="45"/>
                    <a:pt x="187" y="48"/>
                    <a:pt x="187" y="52"/>
                  </a:cubicBezTo>
                  <a:cubicBezTo>
                    <a:pt x="187" y="142"/>
                    <a:pt x="187" y="142"/>
                    <a:pt x="187" y="142"/>
                  </a:cubicBezTo>
                  <a:cubicBezTo>
                    <a:pt x="187" y="144"/>
                    <a:pt x="186" y="146"/>
                    <a:pt x="184" y="147"/>
                  </a:cubicBezTo>
                  <a:cubicBezTo>
                    <a:pt x="175" y="151"/>
                    <a:pt x="167" y="153"/>
                    <a:pt x="158" y="153"/>
                  </a:cubicBezTo>
                  <a:cubicBezTo>
                    <a:pt x="142" y="153"/>
                    <a:pt x="126" y="146"/>
                    <a:pt x="109" y="139"/>
                  </a:cubicBezTo>
                  <a:cubicBezTo>
                    <a:pt x="89" y="130"/>
                    <a:pt x="69" y="122"/>
                    <a:pt x="46" y="122"/>
                  </a:cubicBezTo>
                  <a:cubicBezTo>
                    <a:pt x="39" y="122"/>
                    <a:pt x="31" y="123"/>
                    <a:pt x="24" y="124"/>
                  </a:cubicBezTo>
                  <a:cubicBezTo>
                    <a:pt x="21" y="125"/>
                    <a:pt x="17" y="123"/>
                    <a:pt x="17" y="119"/>
                  </a:cubicBezTo>
                  <a:cubicBezTo>
                    <a:pt x="17" y="29"/>
                    <a:pt x="17" y="29"/>
                    <a:pt x="17" y="29"/>
                  </a:cubicBezTo>
                  <a:cubicBezTo>
                    <a:pt x="17" y="27"/>
                    <a:pt x="18" y="25"/>
                    <a:pt x="20" y="24"/>
                  </a:cubicBezTo>
                  <a:cubicBezTo>
                    <a:pt x="29" y="20"/>
                    <a:pt x="37" y="17"/>
                    <a:pt x="46" y="17"/>
                  </a:cubicBezTo>
                  <a:moveTo>
                    <a:pt x="46" y="0"/>
                  </a:moveTo>
                  <a:cubicBezTo>
                    <a:pt x="32" y="0"/>
                    <a:pt x="18" y="4"/>
                    <a:pt x="2" y="15"/>
                  </a:cubicBezTo>
                  <a:cubicBezTo>
                    <a:pt x="1" y="16"/>
                    <a:pt x="0" y="17"/>
                    <a:pt x="0" y="19"/>
                  </a:cubicBezTo>
                  <a:cubicBezTo>
                    <a:pt x="0" y="61"/>
                    <a:pt x="0" y="103"/>
                    <a:pt x="0" y="145"/>
                  </a:cubicBezTo>
                  <a:cubicBezTo>
                    <a:pt x="0" y="149"/>
                    <a:pt x="5" y="151"/>
                    <a:pt x="8" y="149"/>
                  </a:cubicBezTo>
                  <a:cubicBezTo>
                    <a:pt x="22" y="142"/>
                    <a:pt x="34" y="139"/>
                    <a:pt x="46" y="139"/>
                  </a:cubicBezTo>
                  <a:cubicBezTo>
                    <a:pt x="85" y="139"/>
                    <a:pt x="119" y="170"/>
                    <a:pt x="158" y="170"/>
                  </a:cubicBezTo>
                  <a:cubicBezTo>
                    <a:pt x="172" y="170"/>
                    <a:pt x="186" y="167"/>
                    <a:pt x="202" y="156"/>
                  </a:cubicBezTo>
                  <a:cubicBezTo>
                    <a:pt x="203" y="155"/>
                    <a:pt x="204" y="154"/>
                    <a:pt x="204" y="152"/>
                  </a:cubicBezTo>
                  <a:cubicBezTo>
                    <a:pt x="204" y="26"/>
                    <a:pt x="204" y="26"/>
                    <a:pt x="204" y="26"/>
                  </a:cubicBezTo>
                  <a:cubicBezTo>
                    <a:pt x="204" y="22"/>
                    <a:pt x="199" y="19"/>
                    <a:pt x="196" y="21"/>
                  </a:cubicBezTo>
                  <a:cubicBezTo>
                    <a:pt x="182" y="29"/>
                    <a:pt x="170" y="32"/>
                    <a:pt x="158" y="32"/>
                  </a:cubicBezTo>
                  <a:cubicBezTo>
                    <a:pt x="119" y="32"/>
                    <a:pt x="85" y="0"/>
                    <a:pt x="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grpSp>
      <p:grpSp>
        <p:nvGrpSpPr>
          <p:cNvPr id="81" name="Group 80">
            <a:extLst>
              <a:ext uri="{FF2B5EF4-FFF2-40B4-BE49-F238E27FC236}">
                <a16:creationId xmlns:a16="http://schemas.microsoft.com/office/drawing/2014/main" id="{868D0B46-5636-462C-9C0A-66B022555352}"/>
              </a:ext>
            </a:extLst>
          </p:cNvPr>
          <p:cNvGrpSpPr/>
          <p:nvPr userDrawn="1"/>
        </p:nvGrpSpPr>
        <p:grpSpPr>
          <a:xfrm>
            <a:off x="3336250" y="2726789"/>
            <a:ext cx="689716" cy="908773"/>
            <a:chOff x="3525202" y="3213628"/>
            <a:chExt cx="872109" cy="861822"/>
          </a:xfrm>
        </p:grpSpPr>
        <p:sp>
          <p:nvSpPr>
            <p:cNvPr id="82" name="Freeform 60">
              <a:extLst>
                <a:ext uri="{FF2B5EF4-FFF2-40B4-BE49-F238E27FC236}">
                  <a16:creationId xmlns:a16="http://schemas.microsoft.com/office/drawing/2014/main" id="{BBB642E4-31BC-4223-A51C-B461968DCF58}"/>
                </a:ext>
              </a:extLst>
            </p:cNvPr>
            <p:cNvSpPr>
              <a:spLocks noEditPoints="1"/>
            </p:cNvSpPr>
            <p:nvPr/>
          </p:nvSpPr>
          <p:spPr bwMode="auto">
            <a:xfrm>
              <a:off x="3525202" y="3213628"/>
              <a:ext cx="872109" cy="861822"/>
            </a:xfrm>
            <a:custGeom>
              <a:avLst/>
              <a:gdLst>
                <a:gd name="T0" fmla="*/ 199 w 229"/>
                <a:gd name="T1" fmla="*/ 21 h 226"/>
                <a:gd name="T2" fmla="*/ 148 w 229"/>
                <a:gd name="T3" fmla="*/ 0 h 226"/>
                <a:gd name="T4" fmla="*/ 102 w 229"/>
                <a:gd name="T5" fmla="*/ 17 h 226"/>
                <a:gd name="T6" fmla="*/ 89 w 229"/>
                <a:gd name="T7" fmla="*/ 117 h 226"/>
                <a:gd name="T8" fmla="*/ 90 w 229"/>
                <a:gd name="T9" fmla="*/ 118 h 226"/>
                <a:gd name="T10" fmla="*/ 88 w 229"/>
                <a:gd name="T11" fmla="*/ 121 h 226"/>
                <a:gd name="T12" fmla="*/ 87 w 229"/>
                <a:gd name="T13" fmla="*/ 122 h 226"/>
                <a:gd name="T14" fmla="*/ 6 w 229"/>
                <a:gd name="T15" fmla="*/ 204 h 226"/>
                <a:gd name="T16" fmla="*/ 3 w 229"/>
                <a:gd name="T17" fmla="*/ 207 h 226"/>
                <a:gd name="T18" fmla="*/ 3 w 229"/>
                <a:gd name="T19" fmla="*/ 220 h 226"/>
                <a:gd name="T20" fmla="*/ 14 w 229"/>
                <a:gd name="T21" fmla="*/ 225 h 226"/>
                <a:gd name="T22" fmla="*/ 22 w 229"/>
                <a:gd name="T23" fmla="*/ 220 h 226"/>
                <a:gd name="T24" fmla="*/ 89 w 229"/>
                <a:gd name="T25" fmla="*/ 152 h 226"/>
                <a:gd name="T26" fmla="*/ 103 w 229"/>
                <a:gd name="T27" fmla="*/ 138 h 226"/>
                <a:gd name="T28" fmla="*/ 105 w 229"/>
                <a:gd name="T29" fmla="*/ 136 h 226"/>
                <a:gd name="T30" fmla="*/ 107 w 229"/>
                <a:gd name="T31" fmla="*/ 134 h 226"/>
                <a:gd name="T32" fmla="*/ 109 w 229"/>
                <a:gd name="T33" fmla="*/ 135 h 226"/>
                <a:gd name="T34" fmla="*/ 209 w 229"/>
                <a:gd name="T35" fmla="*/ 115 h 226"/>
                <a:gd name="T36" fmla="*/ 199 w 229"/>
                <a:gd name="T37" fmla="*/ 21 h 226"/>
                <a:gd name="T38" fmla="*/ 149 w 229"/>
                <a:gd name="T39" fmla="*/ 124 h 226"/>
                <a:gd name="T40" fmla="*/ 149 w 229"/>
                <a:gd name="T41" fmla="*/ 124 h 226"/>
                <a:gd name="T42" fmla="*/ 98 w 229"/>
                <a:gd name="T43" fmla="*/ 74 h 226"/>
                <a:gd name="T44" fmla="*/ 113 w 229"/>
                <a:gd name="T45" fmla="*/ 38 h 226"/>
                <a:gd name="T46" fmla="*/ 149 w 229"/>
                <a:gd name="T47" fmla="*/ 23 h 226"/>
                <a:gd name="T48" fmla="*/ 149 w 229"/>
                <a:gd name="T49" fmla="*/ 23 h 226"/>
                <a:gd name="T50" fmla="*/ 184 w 229"/>
                <a:gd name="T51" fmla="*/ 38 h 226"/>
                <a:gd name="T52" fmla="*/ 199 w 229"/>
                <a:gd name="T53" fmla="*/ 73 h 226"/>
                <a:gd name="T54" fmla="*/ 149 w 229"/>
                <a:gd name="T55" fmla="*/ 1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26">
                  <a:moveTo>
                    <a:pt x="199" y="21"/>
                  </a:moveTo>
                  <a:cubicBezTo>
                    <a:pt x="185" y="7"/>
                    <a:pt x="167" y="0"/>
                    <a:pt x="148" y="0"/>
                  </a:cubicBezTo>
                  <a:cubicBezTo>
                    <a:pt x="132" y="0"/>
                    <a:pt x="115" y="6"/>
                    <a:pt x="102" y="17"/>
                  </a:cubicBezTo>
                  <a:cubicBezTo>
                    <a:pt x="72" y="42"/>
                    <a:pt x="66" y="84"/>
                    <a:pt x="89" y="117"/>
                  </a:cubicBezTo>
                  <a:cubicBezTo>
                    <a:pt x="90" y="118"/>
                    <a:pt x="90" y="118"/>
                    <a:pt x="90" y="118"/>
                  </a:cubicBezTo>
                  <a:cubicBezTo>
                    <a:pt x="88" y="121"/>
                    <a:pt x="88" y="121"/>
                    <a:pt x="88" y="121"/>
                  </a:cubicBezTo>
                  <a:cubicBezTo>
                    <a:pt x="88" y="121"/>
                    <a:pt x="87" y="122"/>
                    <a:pt x="87" y="122"/>
                  </a:cubicBezTo>
                  <a:cubicBezTo>
                    <a:pt x="6" y="204"/>
                    <a:pt x="6" y="204"/>
                    <a:pt x="6" y="204"/>
                  </a:cubicBezTo>
                  <a:cubicBezTo>
                    <a:pt x="5" y="205"/>
                    <a:pt x="4" y="206"/>
                    <a:pt x="3" y="207"/>
                  </a:cubicBezTo>
                  <a:cubicBezTo>
                    <a:pt x="0" y="211"/>
                    <a:pt x="0" y="216"/>
                    <a:pt x="3" y="220"/>
                  </a:cubicBezTo>
                  <a:cubicBezTo>
                    <a:pt x="5" y="223"/>
                    <a:pt x="9" y="226"/>
                    <a:pt x="14" y="225"/>
                  </a:cubicBezTo>
                  <a:cubicBezTo>
                    <a:pt x="17" y="224"/>
                    <a:pt x="19" y="223"/>
                    <a:pt x="22" y="220"/>
                  </a:cubicBezTo>
                  <a:cubicBezTo>
                    <a:pt x="44" y="198"/>
                    <a:pt x="67" y="175"/>
                    <a:pt x="89" y="152"/>
                  </a:cubicBezTo>
                  <a:cubicBezTo>
                    <a:pt x="103" y="138"/>
                    <a:pt x="103" y="138"/>
                    <a:pt x="103" y="138"/>
                  </a:cubicBezTo>
                  <a:cubicBezTo>
                    <a:pt x="104" y="137"/>
                    <a:pt x="104" y="137"/>
                    <a:pt x="105" y="136"/>
                  </a:cubicBezTo>
                  <a:cubicBezTo>
                    <a:pt x="107" y="134"/>
                    <a:pt x="107" y="134"/>
                    <a:pt x="107" y="134"/>
                  </a:cubicBezTo>
                  <a:cubicBezTo>
                    <a:pt x="109" y="135"/>
                    <a:pt x="109" y="135"/>
                    <a:pt x="109" y="135"/>
                  </a:cubicBezTo>
                  <a:cubicBezTo>
                    <a:pt x="147" y="159"/>
                    <a:pt x="190" y="144"/>
                    <a:pt x="209" y="115"/>
                  </a:cubicBezTo>
                  <a:cubicBezTo>
                    <a:pt x="229" y="85"/>
                    <a:pt x="225" y="45"/>
                    <a:pt x="199" y="21"/>
                  </a:cubicBezTo>
                  <a:close/>
                  <a:moveTo>
                    <a:pt x="149" y="124"/>
                  </a:moveTo>
                  <a:cubicBezTo>
                    <a:pt x="149" y="124"/>
                    <a:pt x="149" y="124"/>
                    <a:pt x="149" y="124"/>
                  </a:cubicBezTo>
                  <a:cubicBezTo>
                    <a:pt x="121" y="124"/>
                    <a:pt x="98" y="102"/>
                    <a:pt x="98" y="74"/>
                  </a:cubicBezTo>
                  <a:cubicBezTo>
                    <a:pt x="98" y="60"/>
                    <a:pt x="103" y="47"/>
                    <a:pt x="113" y="38"/>
                  </a:cubicBezTo>
                  <a:cubicBezTo>
                    <a:pt x="122" y="28"/>
                    <a:pt x="135" y="23"/>
                    <a:pt x="149" y="23"/>
                  </a:cubicBezTo>
                  <a:cubicBezTo>
                    <a:pt x="149" y="23"/>
                    <a:pt x="149" y="23"/>
                    <a:pt x="149" y="23"/>
                  </a:cubicBezTo>
                  <a:cubicBezTo>
                    <a:pt x="162" y="23"/>
                    <a:pt x="175" y="28"/>
                    <a:pt x="184" y="38"/>
                  </a:cubicBezTo>
                  <a:cubicBezTo>
                    <a:pt x="194" y="47"/>
                    <a:pt x="199" y="60"/>
                    <a:pt x="199" y="73"/>
                  </a:cubicBezTo>
                  <a:cubicBezTo>
                    <a:pt x="199" y="101"/>
                    <a:pt x="176" y="124"/>
                    <a:pt x="149"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sp>
          <p:nvSpPr>
            <p:cNvPr id="83" name="Freeform 61">
              <a:extLst>
                <a:ext uri="{FF2B5EF4-FFF2-40B4-BE49-F238E27FC236}">
                  <a16:creationId xmlns:a16="http://schemas.microsoft.com/office/drawing/2014/main" id="{125AAEC8-D6A1-4562-8249-89856865DF22}"/>
                </a:ext>
              </a:extLst>
            </p:cNvPr>
            <p:cNvSpPr>
              <a:spLocks/>
            </p:cNvSpPr>
            <p:nvPr/>
          </p:nvSpPr>
          <p:spPr bwMode="auto">
            <a:xfrm>
              <a:off x="3948112" y="3350788"/>
              <a:ext cx="156591" cy="156591"/>
            </a:xfrm>
            <a:custGeom>
              <a:avLst/>
              <a:gdLst>
                <a:gd name="T0" fmla="*/ 38 w 41"/>
                <a:gd name="T1" fmla="*/ 0 h 41"/>
                <a:gd name="T2" fmla="*/ 36 w 41"/>
                <a:gd name="T3" fmla="*/ 0 h 41"/>
                <a:gd name="T4" fmla="*/ 35 w 41"/>
                <a:gd name="T5" fmla="*/ 0 h 41"/>
                <a:gd name="T6" fmla="*/ 34 w 41"/>
                <a:gd name="T7" fmla="*/ 0 h 41"/>
                <a:gd name="T8" fmla="*/ 34 w 41"/>
                <a:gd name="T9" fmla="*/ 0 h 41"/>
                <a:gd name="T10" fmla="*/ 30 w 41"/>
                <a:gd name="T11" fmla="*/ 1 h 41"/>
                <a:gd name="T12" fmla="*/ 0 w 41"/>
                <a:gd name="T13" fmla="*/ 30 h 41"/>
                <a:gd name="T14" fmla="*/ 0 w 41"/>
                <a:gd name="T15" fmla="*/ 39 h 41"/>
                <a:gd name="T16" fmla="*/ 3 w 41"/>
                <a:gd name="T17" fmla="*/ 41 h 41"/>
                <a:gd name="T18" fmla="*/ 6 w 41"/>
                <a:gd name="T19" fmla="*/ 38 h 41"/>
                <a:gd name="T20" fmla="*/ 6 w 41"/>
                <a:gd name="T21" fmla="*/ 36 h 41"/>
                <a:gd name="T22" fmla="*/ 6 w 41"/>
                <a:gd name="T23" fmla="*/ 36 h 41"/>
                <a:gd name="T24" fmla="*/ 33 w 41"/>
                <a:gd name="T25" fmla="*/ 7 h 41"/>
                <a:gd name="T26" fmla="*/ 35 w 41"/>
                <a:gd name="T27" fmla="*/ 7 h 41"/>
                <a:gd name="T28" fmla="*/ 39 w 41"/>
                <a:gd name="T29" fmla="*/ 6 h 41"/>
                <a:gd name="T30" fmla="*/ 41 w 41"/>
                <a:gd name="T31" fmla="*/ 3 h 41"/>
                <a:gd name="T32" fmla="*/ 38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38" y="0"/>
                  </a:moveTo>
                  <a:cubicBezTo>
                    <a:pt x="38" y="0"/>
                    <a:pt x="37" y="0"/>
                    <a:pt x="36" y="0"/>
                  </a:cubicBezTo>
                  <a:cubicBezTo>
                    <a:pt x="36" y="0"/>
                    <a:pt x="36" y="0"/>
                    <a:pt x="35" y="0"/>
                  </a:cubicBezTo>
                  <a:cubicBezTo>
                    <a:pt x="34" y="0"/>
                    <a:pt x="34" y="0"/>
                    <a:pt x="34" y="0"/>
                  </a:cubicBezTo>
                  <a:cubicBezTo>
                    <a:pt x="34" y="0"/>
                    <a:pt x="34" y="0"/>
                    <a:pt x="34" y="0"/>
                  </a:cubicBezTo>
                  <a:cubicBezTo>
                    <a:pt x="32" y="0"/>
                    <a:pt x="31" y="0"/>
                    <a:pt x="30" y="1"/>
                  </a:cubicBezTo>
                  <a:cubicBezTo>
                    <a:pt x="14" y="5"/>
                    <a:pt x="4" y="14"/>
                    <a:pt x="0" y="30"/>
                  </a:cubicBezTo>
                  <a:cubicBezTo>
                    <a:pt x="0" y="33"/>
                    <a:pt x="0" y="36"/>
                    <a:pt x="0" y="39"/>
                  </a:cubicBezTo>
                  <a:cubicBezTo>
                    <a:pt x="0" y="40"/>
                    <a:pt x="2" y="41"/>
                    <a:pt x="3" y="41"/>
                  </a:cubicBezTo>
                  <a:cubicBezTo>
                    <a:pt x="5" y="41"/>
                    <a:pt x="6" y="40"/>
                    <a:pt x="6" y="38"/>
                  </a:cubicBezTo>
                  <a:cubicBezTo>
                    <a:pt x="6" y="38"/>
                    <a:pt x="6" y="37"/>
                    <a:pt x="6" y="36"/>
                  </a:cubicBezTo>
                  <a:cubicBezTo>
                    <a:pt x="6" y="36"/>
                    <a:pt x="6" y="36"/>
                    <a:pt x="6" y="36"/>
                  </a:cubicBezTo>
                  <a:cubicBezTo>
                    <a:pt x="7" y="19"/>
                    <a:pt x="20" y="8"/>
                    <a:pt x="33" y="7"/>
                  </a:cubicBezTo>
                  <a:cubicBezTo>
                    <a:pt x="33" y="7"/>
                    <a:pt x="34" y="7"/>
                    <a:pt x="35" y="7"/>
                  </a:cubicBezTo>
                  <a:cubicBezTo>
                    <a:pt x="36" y="6"/>
                    <a:pt x="37" y="6"/>
                    <a:pt x="39" y="6"/>
                  </a:cubicBezTo>
                  <a:cubicBezTo>
                    <a:pt x="40" y="6"/>
                    <a:pt x="41" y="4"/>
                    <a:pt x="41" y="3"/>
                  </a:cubicBezTo>
                  <a:cubicBezTo>
                    <a:pt x="41" y="1"/>
                    <a:pt x="40" y="0"/>
                    <a:pt x="38" y="0"/>
                  </a:cubicBezTo>
                  <a:close/>
                </a:path>
              </a:pathLst>
            </a:custGeom>
            <a:solidFill>
              <a:srgbClr val="7C0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grpSp>
      <p:sp>
        <p:nvSpPr>
          <p:cNvPr id="84" name="Freeform 6">
            <a:extLst>
              <a:ext uri="{FF2B5EF4-FFF2-40B4-BE49-F238E27FC236}">
                <a16:creationId xmlns:a16="http://schemas.microsoft.com/office/drawing/2014/main" id="{B36933DC-FE69-4766-9AFD-29A65FB645F3}"/>
              </a:ext>
            </a:extLst>
          </p:cNvPr>
          <p:cNvSpPr>
            <a:spLocks noEditPoints="1"/>
          </p:cNvSpPr>
          <p:nvPr userDrawn="1"/>
        </p:nvSpPr>
        <p:spPr bwMode="auto">
          <a:xfrm>
            <a:off x="5373665" y="2771384"/>
            <a:ext cx="617399" cy="819583"/>
          </a:xfrm>
          <a:custGeom>
            <a:avLst/>
            <a:gdLst>
              <a:gd name="T0" fmla="*/ 198 w 205"/>
              <a:gd name="T1" fmla="*/ 15 h 204"/>
              <a:gd name="T2" fmla="*/ 189 w 205"/>
              <a:gd name="T3" fmla="*/ 6 h 204"/>
              <a:gd name="T4" fmla="*/ 173 w 205"/>
              <a:gd name="T5" fmla="*/ 0 h 204"/>
              <a:gd name="T6" fmla="*/ 158 w 205"/>
              <a:gd name="T7" fmla="*/ 6 h 204"/>
              <a:gd name="T8" fmla="*/ 146 w 205"/>
              <a:gd name="T9" fmla="*/ 18 h 204"/>
              <a:gd name="T10" fmla="*/ 27 w 205"/>
              <a:gd name="T11" fmla="*/ 137 h 204"/>
              <a:gd name="T12" fmla="*/ 27 w 205"/>
              <a:gd name="T13" fmla="*/ 137 h 204"/>
              <a:gd name="T14" fmla="*/ 27 w 205"/>
              <a:gd name="T15" fmla="*/ 137 h 204"/>
              <a:gd name="T16" fmla="*/ 26 w 205"/>
              <a:gd name="T17" fmla="*/ 138 h 204"/>
              <a:gd name="T18" fmla="*/ 26 w 205"/>
              <a:gd name="T19" fmla="*/ 138 h 204"/>
              <a:gd name="T20" fmla="*/ 26 w 205"/>
              <a:gd name="T21" fmla="*/ 139 h 204"/>
              <a:gd name="T22" fmla="*/ 25 w 205"/>
              <a:gd name="T23" fmla="*/ 139 h 204"/>
              <a:gd name="T24" fmla="*/ 1 w 205"/>
              <a:gd name="T25" fmla="*/ 195 h 204"/>
              <a:gd name="T26" fmla="*/ 3 w 205"/>
              <a:gd name="T27" fmla="*/ 202 h 204"/>
              <a:gd name="T28" fmla="*/ 7 w 205"/>
              <a:gd name="T29" fmla="*/ 204 h 204"/>
              <a:gd name="T30" fmla="*/ 10 w 205"/>
              <a:gd name="T31" fmla="*/ 203 h 204"/>
              <a:gd name="T32" fmla="*/ 65 w 205"/>
              <a:gd name="T33" fmla="*/ 179 h 204"/>
              <a:gd name="T34" fmla="*/ 66 w 205"/>
              <a:gd name="T35" fmla="*/ 179 h 204"/>
              <a:gd name="T36" fmla="*/ 66 w 205"/>
              <a:gd name="T37" fmla="*/ 178 h 204"/>
              <a:gd name="T38" fmla="*/ 67 w 205"/>
              <a:gd name="T39" fmla="*/ 178 h 204"/>
              <a:gd name="T40" fmla="*/ 67 w 205"/>
              <a:gd name="T41" fmla="*/ 178 h 204"/>
              <a:gd name="T42" fmla="*/ 186 w 205"/>
              <a:gd name="T43" fmla="*/ 59 h 204"/>
              <a:gd name="T44" fmla="*/ 198 w 205"/>
              <a:gd name="T45" fmla="*/ 47 h 204"/>
              <a:gd name="T46" fmla="*/ 205 w 205"/>
              <a:gd name="T47" fmla="*/ 31 h 204"/>
              <a:gd name="T48" fmla="*/ 198 w 205"/>
              <a:gd name="T49" fmla="*/ 15 h 204"/>
              <a:gd name="T50" fmla="*/ 33 w 205"/>
              <a:gd name="T51" fmla="*/ 153 h 204"/>
              <a:gd name="T52" fmla="*/ 52 w 205"/>
              <a:gd name="T53" fmla="*/ 171 h 204"/>
              <a:gd name="T54" fmla="*/ 20 w 205"/>
              <a:gd name="T55" fmla="*/ 185 h 204"/>
              <a:gd name="T56" fmla="*/ 33 w 205"/>
              <a:gd name="T57" fmla="*/ 153 h 204"/>
              <a:gd name="T58" fmla="*/ 63 w 205"/>
              <a:gd name="T59" fmla="*/ 164 h 204"/>
              <a:gd name="T60" fmla="*/ 40 w 205"/>
              <a:gd name="T61" fmla="*/ 142 h 204"/>
              <a:gd name="T62" fmla="*/ 150 w 205"/>
              <a:gd name="T63" fmla="*/ 32 h 204"/>
              <a:gd name="T64" fmla="*/ 173 w 205"/>
              <a:gd name="T65" fmla="*/ 54 h 204"/>
              <a:gd name="T66" fmla="*/ 63 w 205"/>
              <a:gd name="T67" fmla="*/ 164 h 204"/>
              <a:gd name="T68" fmla="*/ 189 w 205"/>
              <a:gd name="T69" fmla="*/ 38 h 204"/>
              <a:gd name="T70" fmla="*/ 182 w 205"/>
              <a:gd name="T71" fmla="*/ 45 h 204"/>
              <a:gd name="T72" fmla="*/ 160 w 205"/>
              <a:gd name="T73" fmla="*/ 23 h 204"/>
              <a:gd name="T74" fmla="*/ 167 w 205"/>
              <a:gd name="T75" fmla="*/ 15 h 204"/>
              <a:gd name="T76" fmla="*/ 173 w 205"/>
              <a:gd name="T77" fmla="*/ 13 h 204"/>
              <a:gd name="T78" fmla="*/ 180 w 205"/>
              <a:gd name="T79" fmla="*/ 15 h 204"/>
              <a:gd name="T80" fmla="*/ 189 w 205"/>
              <a:gd name="T81" fmla="*/ 24 h 204"/>
              <a:gd name="T82" fmla="*/ 192 w 205"/>
              <a:gd name="T83" fmla="*/ 31 h 204"/>
              <a:gd name="T84" fmla="*/ 189 w 205"/>
              <a:gd name="T85"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 h="204">
                <a:moveTo>
                  <a:pt x="198" y="15"/>
                </a:moveTo>
                <a:cubicBezTo>
                  <a:pt x="189" y="6"/>
                  <a:pt x="189" y="6"/>
                  <a:pt x="189" y="6"/>
                </a:cubicBezTo>
                <a:cubicBezTo>
                  <a:pt x="185" y="2"/>
                  <a:pt x="179" y="0"/>
                  <a:pt x="173" y="0"/>
                </a:cubicBezTo>
                <a:cubicBezTo>
                  <a:pt x="168" y="0"/>
                  <a:pt x="162" y="2"/>
                  <a:pt x="158" y="6"/>
                </a:cubicBezTo>
                <a:cubicBezTo>
                  <a:pt x="146" y="18"/>
                  <a:pt x="146" y="18"/>
                  <a:pt x="146" y="18"/>
                </a:cubicBezTo>
                <a:cubicBezTo>
                  <a:pt x="27" y="137"/>
                  <a:pt x="27" y="137"/>
                  <a:pt x="27" y="137"/>
                </a:cubicBezTo>
                <a:cubicBezTo>
                  <a:pt x="27" y="137"/>
                  <a:pt x="27" y="137"/>
                  <a:pt x="27" y="137"/>
                </a:cubicBezTo>
                <a:cubicBezTo>
                  <a:pt x="27" y="137"/>
                  <a:pt x="27" y="137"/>
                  <a:pt x="27" y="137"/>
                </a:cubicBezTo>
                <a:cubicBezTo>
                  <a:pt x="27" y="137"/>
                  <a:pt x="27" y="137"/>
                  <a:pt x="26" y="138"/>
                </a:cubicBezTo>
                <a:cubicBezTo>
                  <a:pt x="26" y="138"/>
                  <a:pt x="26" y="138"/>
                  <a:pt x="26" y="138"/>
                </a:cubicBezTo>
                <a:cubicBezTo>
                  <a:pt x="26" y="138"/>
                  <a:pt x="26" y="139"/>
                  <a:pt x="26" y="139"/>
                </a:cubicBezTo>
                <a:cubicBezTo>
                  <a:pt x="26" y="139"/>
                  <a:pt x="26" y="139"/>
                  <a:pt x="25" y="139"/>
                </a:cubicBezTo>
                <a:cubicBezTo>
                  <a:pt x="1" y="195"/>
                  <a:pt x="1" y="195"/>
                  <a:pt x="1" y="195"/>
                </a:cubicBezTo>
                <a:cubicBezTo>
                  <a:pt x="0" y="197"/>
                  <a:pt x="1" y="200"/>
                  <a:pt x="3" y="202"/>
                </a:cubicBezTo>
                <a:cubicBezTo>
                  <a:pt x="4" y="203"/>
                  <a:pt x="5" y="204"/>
                  <a:pt x="7" y="204"/>
                </a:cubicBezTo>
                <a:cubicBezTo>
                  <a:pt x="8" y="204"/>
                  <a:pt x="9" y="204"/>
                  <a:pt x="10" y="203"/>
                </a:cubicBezTo>
                <a:cubicBezTo>
                  <a:pt x="65" y="179"/>
                  <a:pt x="65" y="179"/>
                  <a:pt x="65" y="179"/>
                </a:cubicBezTo>
                <a:cubicBezTo>
                  <a:pt x="65" y="179"/>
                  <a:pt x="66" y="179"/>
                  <a:pt x="66" y="179"/>
                </a:cubicBezTo>
                <a:cubicBezTo>
                  <a:pt x="66" y="179"/>
                  <a:pt x="66" y="179"/>
                  <a:pt x="66" y="178"/>
                </a:cubicBezTo>
                <a:cubicBezTo>
                  <a:pt x="67" y="178"/>
                  <a:pt x="67" y="178"/>
                  <a:pt x="67" y="178"/>
                </a:cubicBezTo>
                <a:cubicBezTo>
                  <a:pt x="67" y="178"/>
                  <a:pt x="67" y="178"/>
                  <a:pt x="67" y="178"/>
                </a:cubicBezTo>
                <a:cubicBezTo>
                  <a:pt x="186" y="59"/>
                  <a:pt x="186" y="59"/>
                  <a:pt x="186" y="59"/>
                </a:cubicBezTo>
                <a:cubicBezTo>
                  <a:pt x="198" y="47"/>
                  <a:pt x="198" y="47"/>
                  <a:pt x="198" y="47"/>
                </a:cubicBezTo>
                <a:cubicBezTo>
                  <a:pt x="202" y="43"/>
                  <a:pt x="205" y="37"/>
                  <a:pt x="205" y="31"/>
                </a:cubicBezTo>
                <a:cubicBezTo>
                  <a:pt x="205" y="25"/>
                  <a:pt x="202" y="19"/>
                  <a:pt x="198" y="15"/>
                </a:cubicBezTo>
                <a:close/>
                <a:moveTo>
                  <a:pt x="33" y="153"/>
                </a:moveTo>
                <a:cubicBezTo>
                  <a:pt x="52" y="171"/>
                  <a:pt x="52" y="171"/>
                  <a:pt x="52" y="171"/>
                </a:cubicBezTo>
                <a:cubicBezTo>
                  <a:pt x="20" y="185"/>
                  <a:pt x="20" y="185"/>
                  <a:pt x="20" y="185"/>
                </a:cubicBezTo>
                <a:lnTo>
                  <a:pt x="33" y="153"/>
                </a:lnTo>
                <a:close/>
                <a:moveTo>
                  <a:pt x="63" y="164"/>
                </a:moveTo>
                <a:cubicBezTo>
                  <a:pt x="40" y="142"/>
                  <a:pt x="40" y="142"/>
                  <a:pt x="40" y="142"/>
                </a:cubicBezTo>
                <a:cubicBezTo>
                  <a:pt x="150" y="32"/>
                  <a:pt x="150" y="32"/>
                  <a:pt x="150" y="32"/>
                </a:cubicBezTo>
                <a:cubicBezTo>
                  <a:pt x="173" y="54"/>
                  <a:pt x="173" y="54"/>
                  <a:pt x="173" y="54"/>
                </a:cubicBezTo>
                <a:lnTo>
                  <a:pt x="63" y="164"/>
                </a:lnTo>
                <a:close/>
                <a:moveTo>
                  <a:pt x="189" y="38"/>
                </a:moveTo>
                <a:cubicBezTo>
                  <a:pt x="182" y="45"/>
                  <a:pt x="182" y="45"/>
                  <a:pt x="182" y="45"/>
                </a:cubicBezTo>
                <a:cubicBezTo>
                  <a:pt x="160" y="23"/>
                  <a:pt x="160" y="23"/>
                  <a:pt x="160" y="23"/>
                </a:cubicBezTo>
                <a:cubicBezTo>
                  <a:pt x="167" y="15"/>
                  <a:pt x="167" y="15"/>
                  <a:pt x="167" y="15"/>
                </a:cubicBezTo>
                <a:cubicBezTo>
                  <a:pt x="169" y="14"/>
                  <a:pt x="171" y="13"/>
                  <a:pt x="173" y="13"/>
                </a:cubicBezTo>
                <a:cubicBezTo>
                  <a:pt x="176" y="13"/>
                  <a:pt x="178" y="14"/>
                  <a:pt x="180" y="15"/>
                </a:cubicBezTo>
                <a:cubicBezTo>
                  <a:pt x="189" y="24"/>
                  <a:pt x="189" y="24"/>
                  <a:pt x="189" y="24"/>
                </a:cubicBezTo>
                <a:cubicBezTo>
                  <a:pt x="191" y="26"/>
                  <a:pt x="192" y="29"/>
                  <a:pt x="192" y="31"/>
                </a:cubicBezTo>
                <a:cubicBezTo>
                  <a:pt x="192" y="34"/>
                  <a:pt x="191" y="36"/>
                  <a:pt x="18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7030A0"/>
              </a:solidFill>
            </a:endParaRPr>
          </a:p>
        </p:txBody>
      </p:sp>
      <p:grpSp>
        <p:nvGrpSpPr>
          <p:cNvPr id="85" name="Group 84">
            <a:extLst>
              <a:ext uri="{FF2B5EF4-FFF2-40B4-BE49-F238E27FC236}">
                <a16:creationId xmlns:a16="http://schemas.microsoft.com/office/drawing/2014/main" id="{7358E257-82FE-4F8C-A9C0-812B0102F974}"/>
              </a:ext>
            </a:extLst>
          </p:cNvPr>
          <p:cNvGrpSpPr/>
          <p:nvPr userDrawn="1"/>
        </p:nvGrpSpPr>
        <p:grpSpPr>
          <a:xfrm>
            <a:off x="7344392" y="2757523"/>
            <a:ext cx="662597" cy="847304"/>
            <a:chOff x="9756203" y="3241060"/>
            <a:chExt cx="837819" cy="803529"/>
          </a:xfrm>
        </p:grpSpPr>
        <p:sp>
          <p:nvSpPr>
            <p:cNvPr id="86" name="Freeform 13">
              <a:extLst>
                <a:ext uri="{FF2B5EF4-FFF2-40B4-BE49-F238E27FC236}">
                  <a16:creationId xmlns:a16="http://schemas.microsoft.com/office/drawing/2014/main" id="{DAB9DC59-E499-4ED0-AB03-7D83647E2E06}"/>
                </a:ext>
              </a:extLst>
            </p:cNvPr>
            <p:cNvSpPr>
              <a:spLocks/>
            </p:cNvSpPr>
            <p:nvPr/>
          </p:nvSpPr>
          <p:spPr bwMode="auto">
            <a:xfrm>
              <a:off x="9896792" y="3263920"/>
              <a:ext cx="697230" cy="537210"/>
            </a:xfrm>
            <a:custGeom>
              <a:avLst/>
              <a:gdLst>
                <a:gd name="T0" fmla="*/ 178 w 183"/>
                <a:gd name="T1" fmla="*/ 2 h 141"/>
                <a:gd name="T2" fmla="*/ 172 w 183"/>
                <a:gd name="T3" fmla="*/ 0 h 141"/>
                <a:gd name="T4" fmla="*/ 165 w 183"/>
                <a:gd name="T5" fmla="*/ 3 h 141"/>
                <a:gd name="T6" fmla="*/ 69 w 183"/>
                <a:gd name="T7" fmla="*/ 116 h 141"/>
                <a:gd name="T8" fmla="*/ 69 w 183"/>
                <a:gd name="T9" fmla="*/ 116 h 141"/>
                <a:gd name="T10" fmla="*/ 18 w 183"/>
                <a:gd name="T11" fmla="*/ 59 h 141"/>
                <a:gd name="T12" fmla="*/ 11 w 183"/>
                <a:gd name="T13" fmla="*/ 56 h 141"/>
                <a:gd name="T14" fmla="*/ 5 w 183"/>
                <a:gd name="T15" fmla="*/ 58 h 141"/>
                <a:gd name="T16" fmla="*/ 4 w 183"/>
                <a:gd name="T17" fmla="*/ 73 h 141"/>
                <a:gd name="T18" fmla="*/ 61 w 183"/>
                <a:gd name="T19" fmla="*/ 138 h 141"/>
                <a:gd name="T20" fmla="*/ 69 w 183"/>
                <a:gd name="T21" fmla="*/ 141 h 141"/>
                <a:gd name="T22" fmla="*/ 69 w 183"/>
                <a:gd name="T23" fmla="*/ 141 h 141"/>
                <a:gd name="T24" fmla="*/ 76 w 183"/>
                <a:gd name="T25" fmla="*/ 137 h 141"/>
                <a:gd name="T26" fmla="*/ 156 w 183"/>
                <a:gd name="T27" fmla="*/ 44 h 141"/>
                <a:gd name="T28" fmla="*/ 163 w 183"/>
                <a:gd name="T29" fmla="*/ 36 h 141"/>
                <a:gd name="T30" fmla="*/ 179 w 183"/>
                <a:gd name="T31" fmla="*/ 17 h 141"/>
                <a:gd name="T32" fmla="*/ 178 w 183"/>
                <a:gd name="T33"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41">
                  <a:moveTo>
                    <a:pt x="178" y="2"/>
                  </a:moveTo>
                  <a:cubicBezTo>
                    <a:pt x="177" y="0"/>
                    <a:pt x="174" y="0"/>
                    <a:pt x="172" y="0"/>
                  </a:cubicBezTo>
                  <a:cubicBezTo>
                    <a:pt x="169" y="0"/>
                    <a:pt x="167" y="1"/>
                    <a:pt x="165" y="3"/>
                  </a:cubicBezTo>
                  <a:cubicBezTo>
                    <a:pt x="69" y="116"/>
                    <a:pt x="69" y="116"/>
                    <a:pt x="69" y="116"/>
                  </a:cubicBezTo>
                  <a:cubicBezTo>
                    <a:pt x="69" y="116"/>
                    <a:pt x="69" y="116"/>
                    <a:pt x="69" y="116"/>
                  </a:cubicBezTo>
                  <a:cubicBezTo>
                    <a:pt x="18" y="59"/>
                    <a:pt x="18" y="59"/>
                    <a:pt x="18" y="59"/>
                  </a:cubicBezTo>
                  <a:cubicBezTo>
                    <a:pt x="16" y="57"/>
                    <a:pt x="14" y="56"/>
                    <a:pt x="11" y="56"/>
                  </a:cubicBezTo>
                  <a:cubicBezTo>
                    <a:pt x="9" y="56"/>
                    <a:pt x="7" y="56"/>
                    <a:pt x="5" y="58"/>
                  </a:cubicBezTo>
                  <a:cubicBezTo>
                    <a:pt x="0" y="61"/>
                    <a:pt x="0" y="68"/>
                    <a:pt x="4" y="73"/>
                  </a:cubicBezTo>
                  <a:cubicBezTo>
                    <a:pt x="61" y="138"/>
                    <a:pt x="61" y="138"/>
                    <a:pt x="61" y="138"/>
                  </a:cubicBezTo>
                  <a:cubicBezTo>
                    <a:pt x="63" y="140"/>
                    <a:pt x="66" y="141"/>
                    <a:pt x="69" y="141"/>
                  </a:cubicBezTo>
                  <a:cubicBezTo>
                    <a:pt x="69" y="141"/>
                    <a:pt x="69" y="141"/>
                    <a:pt x="69" y="141"/>
                  </a:cubicBezTo>
                  <a:cubicBezTo>
                    <a:pt x="72" y="141"/>
                    <a:pt x="74" y="140"/>
                    <a:pt x="76" y="137"/>
                  </a:cubicBezTo>
                  <a:cubicBezTo>
                    <a:pt x="156" y="44"/>
                    <a:pt x="156" y="44"/>
                    <a:pt x="156" y="44"/>
                  </a:cubicBezTo>
                  <a:cubicBezTo>
                    <a:pt x="163" y="36"/>
                    <a:pt x="163" y="36"/>
                    <a:pt x="163" y="36"/>
                  </a:cubicBezTo>
                  <a:cubicBezTo>
                    <a:pt x="179" y="17"/>
                    <a:pt x="179" y="17"/>
                    <a:pt x="179" y="17"/>
                  </a:cubicBezTo>
                  <a:cubicBezTo>
                    <a:pt x="183" y="12"/>
                    <a:pt x="183" y="5"/>
                    <a:pt x="178" y="2"/>
                  </a:cubicBezTo>
                  <a:close/>
                </a:path>
              </a:pathLst>
            </a:custGeom>
            <a:solidFill>
              <a:srgbClr val="7C0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sp>
          <p:nvSpPr>
            <p:cNvPr id="87" name="Freeform 14">
              <a:extLst>
                <a:ext uri="{FF2B5EF4-FFF2-40B4-BE49-F238E27FC236}">
                  <a16:creationId xmlns:a16="http://schemas.microsoft.com/office/drawing/2014/main" id="{6C4AA45E-B67E-46C9-9E48-A158EC132CD0}"/>
                </a:ext>
              </a:extLst>
            </p:cNvPr>
            <p:cNvSpPr>
              <a:spLocks/>
            </p:cNvSpPr>
            <p:nvPr/>
          </p:nvSpPr>
          <p:spPr bwMode="auto">
            <a:xfrm>
              <a:off x="9756203" y="3241060"/>
              <a:ext cx="800100" cy="803529"/>
            </a:xfrm>
            <a:custGeom>
              <a:avLst/>
              <a:gdLst>
                <a:gd name="T0" fmla="*/ 193 w 210"/>
                <a:gd name="T1" fmla="*/ 180 h 211"/>
                <a:gd name="T2" fmla="*/ 179 w 210"/>
                <a:gd name="T3" fmla="*/ 194 h 211"/>
                <a:gd name="T4" fmla="*/ 30 w 210"/>
                <a:gd name="T5" fmla="*/ 194 h 211"/>
                <a:gd name="T6" fmla="*/ 17 w 210"/>
                <a:gd name="T7" fmla="*/ 180 h 211"/>
                <a:gd name="T8" fmla="*/ 17 w 210"/>
                <a:gd name="T9" fmla="*/ 31 h 211"/>
                <a:gd name="T10" fmla="*/ 30 w 210"/>
                <a:gd name="T11" fmla="*/ 17 h 211"/>
                <a:gd name="T12" fmla="*/ 172 w 210"/>
                <a:gd name="T13" fmla="*/ 17 h 211"/>
                <a:gd name="T14" fmla="*/ 186 w 210"/>
                <a:gd name="T15" fmla="*/ 1 h 211"/>
                <a:gd name="T16" fmla="*/ 179 w 210"/>
                <a:gd name="T17" fmla="*/ 0 h 211"/>
                <a:gd name="T18" fmla="*/ 30 w 210"/>
                <a:gd name="T19" fmla="*/ 0 h 211"/>
                <a:gd name="T20" fmla="*/ 0 w 210"/>
                <a:gd name="T21" fmla="*/ 31 h 211"/>
                <a:gd name="T22" fmla="*/ 0 w 210"/>
                <a:gd name="T23" fmla="*/ 180 h 211"/>
                <a:gd name="T24" fmla="*/ 30 w 210"/>
                <a:gd name="T25" fmla="*/ 211 h 211"/>
                <a:gd name="T26" fmla="*/ 179 w 210"/>
                <a:gd name="T27" fmla="*/ 211 h 211"/>
                <a:gd name="T28" fmla="*/ 210 w 210"/>
                <a:gd name="T29" fmla="*/ 180 h 211"/>
                <a:gd name="T30" fmla="*/ 210 w 210"/>
                <a:gd name="T31" fmla="*/ 56 h 211"/>
                <a:gd name="T32" fmla="*/ 193 w 210"/>
                <a:gd name="T33" fmla="*/ 76 h 211"/>
                <a:gd name="T34" fmla="*/ 193 w 210"/>
                <a:gd name="T35" fmla="*/ 18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1">
                  <a:moveTo>
                    <a:pt x="193" y="180"/>
                  </a:moveTo>
                  <a:cubicBezTo>
                    <a:pt x="193" y="188"/>
                    <a:pt x="187" y="194"/>
                    <a:pt x="179" y="194"/>
                  </a:cubicBezTo>
                  <a:cubicBezTo>
                    <a:pt x="30" y="194"/>
                    <a:pt x="30" y="194"/>
                    <a:pt x="30" y="194"/>
                  </a:cubicBezTo>
                  <a:cubicBezTo>
                    <a:pt x="23" y="194"/>
                    <a:pt x="17" y="188"/>
                    <a:pt x="17" y="180"/>
                  </a:cubicBezTo>
                  <a:cubicBezTo>
                    <a:pt x="17" y="31"/>
                    <a:pt x="17" y="31"/>
                    <a:pt x="17" y="31"/>
                  </a:cubicBezTo>
                  <a:cubicBezTo>
                    <a:pt x="17" y="24"/>
                    <a:pt x="23" y="17"/>
                    <a:pt x="30" y="17"/>
                  </a:cubicBezTo>
                  <a:cubicBezTo>
                    <a:pt x="172" y="17"/>
                    <a:pt x="172" y="17"/>
                    <a:pt x="172" y="17"/>
                  </a:cubicBezTo>
                  <a:cubicBezTo>
                    <a:pt x="186" y="1"/>
                    <a:pt x="186" y="1"/>
                    <a:pt x="186" y="1"/>
                  </a:cubicBezTo>
                  <a:cubicBezTo>
                    <a:pt x="184" y="1"/>
                    <a:pt x="182" y="0"/>
                    <a:pt x="179" y="0"/>
                  </a:cubicBezTo>
                  <a:cubicBezTo>
                    <a:pt x="30" y="0"/>
                    <a:pt x="30" y="0"/>
                    <a:pt x="30" y="0"/>
                  </a:cubicBezTo>
                  <a:cubicBezTo>
                    <a:pt x="13" y="0"/>
                    <a:pt x="0" y="14"/>
                    <a:pt x="0" y="31"/>
                  </a:cubicBezTo>
                  <a:cubicBezTo>
                    <a:pt x="0" y="180"/>
                    <a:pt x="0" y="180"/>
                    <a:pt x="0" y="180"/>
                  </a:cubicBezTo>
                  <a:cubicBezTo>
                    <a:pt x="0" y="197"/>
                    <a:pt x="13" y="211"/>
                    <a:pt x="30" y="211"/>
                  </a:cubicBezTo>
                  <a:cubicBezTo>
                    <a:pt x="179" y="211"/>
                    <a:pt x="179" y="211"/>
                    <a:pt x="179" y="211"/>
                  </a:cubicBezTo>
                  <a:cubicBezTo>
                    <a:pt x="196" y="211"/>
                    <a:pt x="210" y="197"/>
                    <a:pt x="210" y="180"/>
                  </a:cubicBezTo>
                  <a:cubicBezTo>
                    <a:pt x="210" y="56"/>
                    <a:pt x="210" y="56"/>
                    <a:pt x="210" y="56"/>
                  </a:cubicBezTo>
                  <a:cubicBezTo>
                    <a:pt x="193" y="76"/>
                    <a:pt x="193" y="76"/>
                    <a:pt x="193" y="76"/>
                  </a:cubicBezTo>
                  <a:lnTo>
                    <a:pt x="193"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grpSp>
    </p:spTree>
    <p:extLst>
      <p:ext uri="{BB962C8B-B14F-4D97-AF65-F5344CB8AC3E}">
        <p14:creationId xmlns:p14="http://schemas.microsoft.com/office/powerpoint/2010/main" val="204421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a:xfrm>
            <a:off x="629793" y="6013451"/>
            <a:ext cx="2057400" cy="365125"/>
          </a:xfrm>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a:xfrm>
            <a:off x="3030093" y="6013451"/>
            <a:ext cx="3086100" cy="365125"/>
          </a:xfrm>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a:xfrm>
            <a:off x="6459093" y="6013451"/>
            <a:ext cx="2057400" cy="365125"/>
          </a:xfrm>
        </p:spPr>
        <p:txBody>
          <a:bodyPr/>
          <a:lstStyle/>
          <a:p>
            <a:fld id="{87DDBD4F-CAE2-4C3C-B6AA-C211EFDAA03F}" type="slidenum">
              <a:rPr lang="en-GB" smtClean="0"/>
              <a:t>‹#›</a:t>
            </a:fld>
            <a:endParaRPr lang="en-GB"/>
          </a:p>
        </p:txBody>
      </p:sp>
      <p:sp>
        <p:nvSpPr>
          <p:cNvPr id="26" name="Rectangle 25">
            <a:extLst>
              <a:ext uri="{FF2B5EF4-FFF2-40B4-BE49-F238E27FC236}">
                <a16:creationId xmlns:a16="http://schemas.microsoft.com/office/drawing/2014/main" id="{DDD7C2B2-BFA5-4A8B-B077-C4BB2D0F626A}"/>
              </a:ext>
            </a:extLst>
          </p:cNvPr>
          <p:cNvSpPr/>
          <p:nvPr userDrawn="1"/>
        </p:nvSpPr>
        <p:spPr>
          <a:xfrm flipV="1">
            <a:off x="2286" y="3545537"/>
            <a:ext cx="9141714" cy="6809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82848" tIns="91424" rIns="182848" bIns="91424" rtlCol="0" anchor="ctr"/>
          <a:lstStyle/>
          <a:p>
            <a:pPr algn="ctr"/>
            <a:r>
              <a:rPr lang="en-US" sz="1350">
                <a:latin typeface="Subway Six-Inch Office" pitchFamily="50" charset="0"/>
              </a:rPr>
              <a:t> </a:t>
            </a:r>
          </a:p>
        </p:txBody>
      </p:sp>
      <p:sp>
        <p:nvSpPr>
          <p:cNvPr id="27" name="Oval 26">
            <a:extLst>
              <a:ext uri="{FF2B5EF4-FFF2-40B4-BE49-F238E27FC236}">
                <a16:creationId xmlns:a16="http://schemas.microsoft.com/office/drawing/2014/main" id="{B01493C9-ED70-44B6-9092-E97F4954212E}"/>
              </a:ext>
            </a:extLst>
          </p:cNvPr>
          <p:cNvSpPr/>
          <p:nvPr userDrawn="1"/>
        </p:nvSpPr>
        <p:spPr>
          <a:xfrm>
            <a:off x="2625067" y="3467181"/>
            <a:ext cx="176213"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9FDC38CE-C623-4A9B-93DD-ED4840E361B7}"/>
              </a:ext>
            </a:extLst>
          </p:cNvPr>
          <p:cNvSpPr/>
          <p:nvPr userDrawn="1"/>
        </p:nvSpPr>
        <p:spPr>
          <a:xfrm>
            <a:off x="4745700" y="3467181"/>
            <a:ext cx="176213"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E1E00338-6396-4E49-B06C-5F288564386A}"/>
              </a:ext>
            </a:extLst>
          </p:cNvPr>
          <p:cNvSpPr/>
          <p:nvPr userDrawn="1"/>
        </p:nvSpPr>
        <p:spPr>
          <a:xfrm>
            <a:off x="504433" y="3467181"/>
            <a:ext cx="176213"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 name="Group 29">
            <a:extLst>
              <a:ext uri="{FF2B5EF4-FFF2-40B4-BE49-F238E27FC236}">
                <a16:creationId xmlns:a16="http://schemas.microsoft.com/office/drawing/2014/main" id="{132D82B8-F76A-4737-916C-A1A2CB6B1C3C}"/>
              </a:ext>
            </a:extLst>
          </p:cNvPr>
          <p:cNvGrpSpPr/>
          <p:nvPr userDrawn="1"/>
        </p:nvGrpSpPr>
        <p:grpSpPr>
          <a:xfrm>
            <a:off x="346963" y="2323560"/>
            <a:ext cx="479097" cy="945933"/>
            <a:chOff x="2042802" y="2926963"/>
            <a:chExt cx="638796" cy="945933"/>
          </a:xfrm>
        </p:grpSpPr>
        <p:sp>
          <p:nvSpPr>
            <p:cNvPr id="31" name="Freeform 14">
              <a:extLst>
                <a:ext uri="{FF2B5EF4-FFF2-40B4-BE49-F238E27FC236}">
                  <a16:creationId xmlns:a16="http://schemas.microsoft.com/office/drawing/2014/main" id="{1AAA8EF3-8078-4693-BFF9-73D66DD69B09}"/>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009EFF"/>
            </a:solidFill>
            <a:ln w="38100" cmpd="sng">
              <a:noFill/>
            </a:ln>
            <a:effectLst/>
          </p:spPr>
          <p:txBody>
            <a:bodyPr wrap="none" anchor="ctr"/>
            <a:lstStyle/>
            <a:p>
              <a:endParaRPr lang="en-US" sz="1350">
                <a:solidFill>
                  <a:srgbClr val="009EFF"/>
                </a:solidFill>
                <a:latin typeface="+mj-lt"/>
              </a:endParaRPr>
            </a:p>
          </p:txBody>
        </p:sp>
        <p:sp>
          <p:nvSpPr>
            <p:cNvPr id="32" name="Oval 31">
              <a:extLst>
                <a:ext uri="{FF2B5EF4-FFF2-40B4-BE49-F238E27FC236}">
                  <a16:creationId xmlns:a16="http://schemas.microsoft.com/office/drawing/2014/main" id="{2B833ED8-2A48-4DCC-A98D-F8C17E77B700}"/>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9EFF"/>
                </a:solidFill>
                <a:latin typeface="+mj-lt"/>
              </a:endParaRPr>
            </a:p>
          </p:txBody>
        </p:sp>
      </p:grpSp>
      <p:grpSp>
        <p:nvGrpSpPr>
          <p:cNvPr id="33" name="Group 32">
            <a:extLst>
              <a:ext uri="{FF2B5EF4-FFF2-40B4-BE49-F238E27FC236}">
                <a16:creationId xmlns:a16="http://schemas.microsoft.com/office/drawing/2014/main" id="{D93995F3-0023-42FB-A296-B8C785D4D921}"/>
              </a:ext>
            </a:extLst>
          </p:cNvPr>
          <p:cNvGrpSpPr/>
          <p:nvPr userDrawn="1"/>
        </p:nvGrpSpPr>
        <p:grpSpPr>
          <a:xfrm>
            <a:off x="4592722" y="2323560"/>
            <a:ext cx="479097" cy="945933"/>
            <a:chOff x="2042802" y="2926963"/>
            <a:chExt cx="638796" cy="945933"/>
          </a:xfrm>
        </p:grpSpPr>
        <p:sp>
          <p:nvSpPr>
            <p:cNvPr id="34" name="Freeform 14">
              <a:extLst>
                <a:ext uri="{FF2B5EF4-FFF2-40B4-BE49-F238E27FC236}">
                  <a16:creationId xmlns:a16="http://schemas.microsoft.com/office/drawing/2014/main" id="{7893BEC7-8D31-481F-A9B7-FFB943E78C85}"/>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E74011"/>
            </a:solidFill>
            <a:ln w="38100" cmpd="sng">
              <a:noFill/>
            </a:ln>
            <a:effectLst/>
          </p:spPr>
          <p:txBody>
            <a:bodyPr wrap="none" anchor="ctr"/>
            <a:lstStyle/>
            <a:p>
              <a:endParaRPr lang="en-US" sz="1350">
                <a:latin typeface="+mj-lt"/>
              </a:endParaRPr>
            </a:p>
          </p:txBody>
        </p:sp>
        <p:sp>
          <p:nvSpPr>
            <p:cNvPr id="35" name="Oval 34">
              <a:extLst>
                <a:ext uri="{FF2B5EF4-FFF2-40B4-BE49-F238E27FC236}">
                  <a16:creationId xmlns:a16="http://schemas.microsoft.com/office/drawing/2014/main" id="{A5A4D980-C366-4EF3-AE44-F7102DB91090}"/>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mj-lt"/>
              </a:endParaRPr>
            </a:p>
          </p:txBody>
        </p:sp>
      </p:grpSp>
      <p:grpSp>
        <p:nvGrpSpPr>
          <p:cNvPr id="36" name="Group 35">
            <a:extLst>
              <a:ext uri="{FF2B5EF4-FFF2-40B4-BE49-F238E27FC236}">
                <a16:creationId xmlns:a16="http://schemas.microsoft.com/office/drawing/2014/main" id="{B25DB66B-CA88-408B-A0C7-1A8B19EAB161}"/>
              </a:ext>
            </a:extLst>
          </p:cNvPr>
          <p:cNvGrpSpPr/>
          <p:nvPr userDrawn="1"/>
        </p:nvGrpSpPr>
        <p:grpSpPr>
          <a:xfrm rot="10800000">
            <a:off x="2470389" y="3899825"/>
            <a:ext cx="479097" cy="945933"/>
            <a:chOff x="2042802" y="2926963"/>
            <a:chExt cx="638796" cy="945933"/>
          </a:xfrm>
        </p:grpSpPr>
        <p:sp>
          <p:nvSpPr>
            <p:cNvPr id="37" name="Freeform 14">
              <a:extLst>
                <a:ext uri="{FF2B5EF4-FFF2-40B4-BE49-F238E27FC236}">
                  <a16:creationId xmlns:a16="http://schemas.microsoft.com/office/drawing/2014/main" id="{73DD69F9-E441-47D3-9255-6008485A4206}"/>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00BE00"/>
            </a:solidFill>
            <a:ln w="38100" cmpd="sng">
              <a:noFill/>
            </a:ln>
            <a:effectLst/>
          </p:spPr>
          <p:txBody>
            <a:bodyPr wrap="none" anchor="ctr"/>
            <a:lstStyle/>
            <a:p>
              <a:endParaRPr lang="en-US" sz="1350">
                <a:latin typeface="+mj-lt"/>
              </a:endParaRPr>
            </a:p>
          </p:txBody>
        </p:sp>
        <p:sp>
          <p:nvSpPr>
            <p:cNvPr id="38" name="Oval 37">
              <a:extLst>
                <a:ext uri="{FF2B5EF4-FFF2-40B4-BE49-F238E27FC236}">
                  <a16:creationId xmlns:a16="http://schemas.microsoft.com/office/drawing/2014/main" id="{6E0B2106-48AC-412C-9612-006B6A8E5583}"/>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mj-lt"/>
              </a:endParaRPr>
            </a:p>
          </p:txBody>
        </p:sp>
      </p:grpSp>
      <p:sp>
        <p:nvSpPr>
          <p:cNvPr id="39" name="Oval 38">
            <a:extLst>
              <a:ext uri="{FF2B5EF4-FFF2-40B4-BE49-F238E27FC236}">
                <a16:creationId xmlns:a16="http://schemas.microsoft.com/office/drawing/2014/main" id="{80B6A911-5B49-4E4F-9F8B-788A067C74CF}"/>
              </a:ext>
            </a:extLst>
          </p:cNvPr>
          <p:cNvSpPr/>
          <p:nvPr userDrawn="1"/>
        </p:nvSpPr>
        <p:spPr>
          <a:xfrm>
            <a:off x="6866333" y="3467181"/>
            <a:ext cx="176213"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Group 39">
            <a:extLst>
              <a:ext uri="{FF2B5EF4-FFF2-40B4-BE49-F238E27FC236}">
                <a16:creationId xmlns:a16="http://schemas.microsoft.com/office/drawing/2014/main" id="{50DCDDB5-DA61-4D26-977D-F187286F38B3}"/>
              </a:ext>
            </a:extLst>
          </p:cNvPr>
          <p:cNvGrpSpPr/>
          <p:nvPr userDrawn="1"/>
        </p:nvGrpSpPr>
        <p:grpSpPr>
          <a:xfrm rot="10800000">
            <a:off x="6714891" y="3899825"/>
            <a:ext cx="479097" cy="945933"/>
            <a:chOff x="2042802" y="2926963"/>
            <a:chExt cx="638796" cy="945933"/>
          </a:xfrm>
        </p:grpSpPr>
        <p:sp>
          <p:nvSpPr>
            <p:cNvPr id="41" name="Freeform 14">
              <a:extLst>
                <a:ext uri="{FF2B5EF4-FFF2-40B4-BE49-F238E27FC236}">
                  <a16:creationId xmlns:a16="http://schemas.microsoft.com/office/drawing/2014/main" id="{01E4AAB5-CCC7-4F96-B12C-DA3E3A29426C}"/>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8100AF"/>
            </a:solidFill>
            <a:ln w="38100" cmpd="sng">
              <a:noFill/>
            </a:ln>
            <a:effectLst/>
          </p:spPr>
          <p:txBody>
            <a:bodyPr wrap="none" anchor="ctr"/>
            <a:lstStyle/>
            <a:p>
              <a:endParaRPr lang="en-US" sz="1350">
                <a:latin typeface="+mj-lt"/>
              </a:endParaRPr>
            </a:p>
          </p:txBody>
        </p:sp>
        <p:sp>
          <p:nvSpPr>
            <p:cNvPr id="42" name="Oval 41">
              <a:extLst>
                <a:ext uri="{FF2B5EF4-FFF2-40B4-BE49-F238E27FC236}">
                  <a16:creationId xmlns:a16="http://schemas.microsoft.com/office/drawing/2014/main" id="{6846D3BF-C15A-4415-B313-0DCAF6167623}"/>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mj-lt"/>
              </a:endParaRPr>
            </a:p>
          </p:txBody>
        </p:sp>
      </p:grpSp>
      <p:sp>
        <p:nvSpPr>
          <p:cNvPr id="43" name="Text Placeholder 55">
            <a:extLst>
              <a:ext uri="{FF2B5EF4-FFF2-40B4-BE49-F238E27FC236}">
                <a16:creationId xmlns:a16="http://schemas.microsoft.com/office/drawing/2014/main" id="{08BBBF8D-A7CD-4333-B299-645B4E5230C0}"/>
              </a:ext>
            </a:extLst>
          </p:cNvPr>
          <p:cNvSpPr>
            <a:spLocks noGrp="1"/>
          </p:cNvSpPr>
          <p:nvPr>
            <p:ph type="body" sz="quarter" idx="13" hasCustomPrompt="1"/>
          </p:nvPr>
        </p:nvSpPr>
        <p:spPr>
          <a:xfrm>
            <a:off x="854633" y="2033777"/>
            <a:ext cx="1566064" cy="503692"/>
          </a:xfrm>
        </p:spPr>
        <p:txBody>
          <a:bodyPr bIns="0" anchor="b" anchorCtr="0"/>
          <a:lstStyle>
            <a:lvl1pPr marL="0" indent="0" algn="l">
              <a:lnSpc>
                <a:spcPts val="1500"/>
              </a:lnSpc>
              <a:spcBef>
                <a:spcPts val="0"/>
              </a:spcBef>
              <a:buNone/>
              <a:defRPr sz="1200">
                <a:solidFill>
                  <a:srgbClr val="009EFF"/>
                </a:solidFill>
                <a:latin typeface="Arial" panose="020B0604020202020204" pitchFamily="34" charset="0"/>
                <a:cs typeface="Arial" panose="020B0604020202020204" pitchFamily="34" charset="0"/>
              </a:defRPr>
            </a:lvl1pPr>
          </a:lstStyle>
          <a:p>
            <a:pPr lvl="0"/>
            <a:r>
              <a:rPr lang="en-US"/>
              <a:t>1965: ITEM GOES HERE</a:t>
            </a:r>
          </a:p>
        </p:txBody>
      </p:sp>
      <p:sp>
        <p:nvSpPr>
          <p:cNvPr id="44" name="Text Placeholder 55">
            <a:extLst>
              <a:ext uri="{FF2B5EF4-FFF2-40B4-BE49-F238E27FC236}">
                <a16:creationId xmlns:a16="http://schemas.microsoft.com/office/drawing/2014/main" id="{629CA489-8940-4C35-814F-B512D563A1AF}"/>
              </a:ext>
            </a:extLst>
          </p:cNvPr>
          <p:cNvSpPr>
            <a:spLocks noGrp="1"/>
          </p:cNvSpPr>
          <p:nvPr>
            <p:ph type="body" sz="quarter" idx="38" hasCustomPrompt="1"/>
          </p:nvPr>
        </p:nvSpPr>
        <p:spPr>
          <a:xfrm>
            <a:off x="854635" y="2639104"/>
            <a:ext cx="1566063" cy="825465"/>
          </a:xfrm>
        </p:spPr>
        <p:txBody>
          <a:bodyPr bIns="0"/>
          <a:lstStyle>
            <a:lvl1pPr marL="0" indent="0" algn="l">
              <a:lnSpc>
                <a:spcPts val="1500"/>
              </a:lnSpc>
              <a:spcBef>
                <a:spcPts val="450"/>
              </a:spcBef>
              <a:buNone/>
              <a:defRPr sz="1200">
                <a:solidFill>
                  <a:srgbClr val="009EFF"/>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45" name="Text Placeholder 55">
            <a:extLst>
              <a:ext uri="{FF2B5EF4-FFF2-40B4-BE49-F238E27FC236}">
                <a16:creationId xmlns:a16="http://schemas.microsoft.com/office/drawing/2014/main" id="{4F1DB194-587C-46AE-9693-0DFBDB2A5023}"/>
              </a:ext>
            </a:extLst>
          </p:cNvPr>
          <p:cNvSpPr>
            <a:spLocks noGrp="1"/>
          </p:cNvSpPr>
          <p:nvPr>
            <p:ph type="body" sz="quarter" idx="39" hasCustomPrompt="1"/>
          </p:nvPr>
        </p:nvSpPr>
        <p:spPr>
          <a:xfrm>
            <a:off x="3046302" y="3896668"/>
            <a:ext cx="1566064" cy="503692"/>
          </a:xfrm>
        </p:spPr>
        <p:txBody>
          <a:bodyPr bIns="0" anchor="b" anchorCtr="0"/>
          <a:lstStyle>
            <a:lvl1pPr marL="0" indent="0" algn="l">
              <a:lnSpc>
                <a:spcPts val="1500"/>
              </a:lnSpc>
              <a:spcBef>
                <a:spcPts val="0"/>
              </a:spcBef>
              <a:buNone/>
              <a:defRPr sz="1200">
                <a:solidFill>
                  <a:srgbClr val="00BE00"/>
                </a:solidFill>
                <a:latin typeface="Arial" panose="020B0604020202020204" pitchFamily="34" charset="0"/>
                <a:cs typeface="Arial" panose="020B0604020202020204" pitchFamily="34" charset="0"/>
              </a:defRPr>
            </a:lvl1pPr>
          </a:lstStyle>
          <a:p>
            <a:pPr lvl="0"/>
            <a:r>
              <a:rPr lang="en-US"/>
              <a:t>1974: ITEM GOES HERE</a:t>
            </a:r>
          </a:p>
        </p:txBody>
      </p:sp>
      <p:sp>
        <p:nvSpPr>
          <p:cNvPr id="46" name="Text Placeholder 55">
            <a:extLst>
              <a:ext uri="{FF2B5EF4-FFF2-40B4-BE49-F238E27FC236}">
                <a16:creationId xmlns:a16="http://schemas.microsoft.com/office/drawing/2014/main" id="{8C7BC640-A8E3-4927-A9D5-9C9F77500763}"/>
              </a:ext>
            </a:extLst>
          </p:cNvPr>
          <p:cNvSpPr>
            <a:spLocks noGrp="1"/>
          </p:cNvSpPr>
          <p:nvPr>
            <p:ph type="body" sz="quarter" idx="40" hasCustomPrompt="1"/>
          </p:nvPr>
        </p:nvSpPr>
        <p:spPr>
          <a:xfrm>
            <a:off x="3046302" y="4501997"/>
            <a:ext cx="1566063" cy="825465"/>
          </a:xfrm>
        </p:spPr>
        <p:txBody>
          <a:bodyPr bIns="0"/>
          <a:lstStyle>
            <a:lvl1pPr marL="0" indent="0" algn="l">
              <a:lnSpc>
                <a:spcPts val="1500"/>
              </a:lnSpc>
              <a:spcBef>
                <a:spcPts val="450"/>
              </a:spcBef>
              <a:buNone/>
              <a:defRPr sz="1200">
                <a:solidFill>
                  <a:srgbClr val="00BE00"/>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47" name="Text Placeholder 55">
            <a:extLst>
              <a:ext uri="{FF2B5EF4-FFF2-40B4-BE49-F238E27FC236}">
                <a16:creationId xmlns:a16="http://schemas.microsoft.com/office/drawing/2014/main" id="{1B6BAED6-3534-4522-93CA-0D7DE6B5B42E}"/>
              </a:ext>
            </a:extLst>
          </p:cNvPr>
          <p:cNvSpPr>
            <a:spLocks noGrp="1"/>
          </p:cNvSpPr>
          <p:nvPr>
            <p:ph type="body" sz="quarter" idx="41" hasCustomPrompt="1"/>
          </p:nvPr>
        </p:nvSpPr>
        <p:spPr>
          <a:xfrm>
            <a:off x="5161559" y="2033777"/>
            <a:ext cx="1566064" cy="503692"/>
          </a:xfrm>
        </p:spPr>
        <p:txBody>
          <a:bodyPr bIns="0" anchor="b" anchorCtr="0"/>
          <a:lstStyle>
            <a:lvl1pPr marL="0" indent="0" algn="l">
              <a:lnSpc>
                <a:spcPts val="1500"/>
              </a:lnSpc>
              <a:spcBef>
                <a:spcPts val="0"/>
              </a:spcBef>
              <a:buNone/>
              <a:defRPr sz="1200">
                <a:solidFill>
                  <a:srgbClr val="E74011"/>
                </a:solidFill>
                <a:latin typeface="Arial" panose="020B0604020202020204" pitchFamily="34" charset="0"/>
                <a:cs typeface="Arial" panose="020B0604020202020204" pitchFamily="34" charset="0"/>
              </a:defRPr>
            </a:lvl1pPr>
          </a:lstStyle>
          <a:p>
            <a:pPr lvl="0"/>
            <a:r>
              <a:rPr lang="en-US"/>
              <a:t>1982: ITEM GOES HERE</a:t>
            </a:r>
          </a:p>
        </p:txBody>
      </p:sp>
      <p:sp>
        <p:nvSpPr>
          <p:cNvPr id="48" name="Text Placeholder 55">
            <a:extLst>
              <a:ext uri="{FF2B5EF4-FFF2-40B4-BE49-F238E27FC236}">
                <a16:creationId xmlns:a16="http://schemas.microsoft.com/office/drawing/2014/main" id="{1CB45B4F-9A17-417A-92D3-10D78FA99E7A}"/>
              </a:ext>
            </a:extLst>
          </p:cNvPr>
          <p:cNvSpPr>
            <a:spLocks noGrp="1"/>
          </p:cNvSpPr>
          <p:nvPr>
            <p:ph type="body" sz="quarter" idx="42" hasCustomPrompt="1"/>
          </p:nvPr>
        </p:nvSpPr>
        <p:spPr>
          <a:xfrm>
            <a:off x="5161559" y="2639104"/>
            <a:ext cx="1566063" cy="825465"/>
          </a:xfrm>
        </p:spPr>
        <p:txBody>
          <a:bodyPr bIns="0"/>
          <a:lstStyle>
            <a:lvl1pPr marL="0" indent="0" algn="l">
              <a:lnSpc>
                <a:spcPts val="1500"/>
              </a:lnSpc>
              <a:spcBef>
                <a:spcPts val="450"/>
              </a:spcBef>
              <a:buNone/>
              <a:defRPr sz="1200">
                <a:solidFill>
                  <a:srgbClr val="E7401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49" name="Text Placeholder 55">
            <a:extLst>
              <a:ext uri="{FF2B5EF4-FFF2-40B4-BE49-F238E27FC236}">
                <a16:creationId xmlns:a16="http://schemas.microsoft.com/office/drawing/2014/main" id="{D91C9DD9-9EC7-421E-9806-37A2A7A4AB1E}"/>
              </a:ext>
            </a:extLst>
          </p:cNvPr>
          <p:cNvSpPr>
            <a:spLocks noGrp="1"/>
          </p:cNvSpPr>
          <p:nvPr>
            <p:ph type="body" sz="quarter" idx="43" hasCustomPrompt="1"/>
          </p:nvPr>
        </p:nvSpPr>
        <p:spPr>
          <a:xfrm>
            <a:off x="7283726" y="3896668"/>
            <a:ext cx="1566064" cy="503692"/>
          </a:xfrm>
        </p:spPr>
        <p:txBody>
          <a:bodyPr bIns="0" anchor="b" anchorCtr="0"/>
          <a:lstStyle>
            <a:lvl1pPr marL="0" indent="0" algn="l">
              <a:lnSpc>
                <a:spcPts val="1500"/>
              </a:lnSpc>
              <a:spcBef>
                <a:spcPts val="0"/>
              </a:spcBef>
              <a:buNone/>
              <a:defRPr sz="1200">
                <a:solidFill>
                  <a:srgbClr val="8100AF"/>
                </a:solidFill>
                <a:latin typeface="Arial" panose="020B0604020202020204" pitchFamily="34" charset="0"/>
                <a:cs typeface="Arial" panose="020B0604020202020204" pitchFamily="34" charset="0"/>
              </a:defRPr>
            </a:lvl1pPr>
          </a:lstStyle>
          <a:p>
            <a:pPr lvl="0"/>
            <a:r>
              <a:rPr lang="en-US"/>
              <a:t>2000: ITEM GOES HERE</a:t>
            </a:r>
          </a:p>
        </p:txBody>
      </p:sp>
      <p:sp>
        <p:nvSpPr>
          <p:cNvPr id="50" name="Text Placeholder 55">
            <a:extLst>
              <a:ext uri="{FF2B5EF4-FFF2-40B4-BE49-F238E27FC236}">
                <a16:creationId xmlns:a16="http://schemas.microsoft.com/office/drawing/2014/main" id="{FFD233C4-03D5-45B2-AD4B-2D9C7A132216}"/>
              </a:ext>
            </a:extLst>
          </p:cNvPr>
          <p:cNvSpPr>
            <a:spLocks noGrp="1"/>
          </p:cNvSpPr>
          <p:nvPr>
            <p:ph type="body" sz="quarter" idx="44" hasCustomPrompt="1"/>
          </p:nvPr>
        </p:nvSpPr>
        <p:spPr>
          <a:xfrm>
            <a:off x="7283726" y="4501997"/>
            <a:ext cx="1566063" cy="825465"/>
          </a:xfrm>
        </p:spPr>
        <p:txBody>
          <a:bodyPr bIns="0"/>
          <a:lstStyle>
            <a:lvl1pPr marL="0" indent="0" algn="l">
              <a:lnSpc>
                <a:spcPts val="1500"/>
              </a:lnSpc>
              <a:spcBef>
                <a:spcPts val="450"/>
              </a:spcBef>
              <a:buNone/>
              <a:defRPr sz="1200">
                <a:solidFill>
                  <a:srgbClr val="8100AF"/>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Tree>
    <p:extLst>
      <p:ext uri="{BB962C8B-B14F-4D97-AF65-F5344CB8AC3E}">
        <p14:creationId xmlns:p14="http://schemas.microsoft.com/office/powerpoint/2010/main" val="154297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1A0F-3B08-4A4E-830C-F3BF46B64F0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A60423C-3178-43A3-8727-8AE40E8B84FF}"/>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AFDC0D26-CAFA-459D-B091-1BC78BB93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255C-E885-462E-8DF5-7D88AA67052C}"/>
              </a:ext>
            </a:extLst>
          </p:cNvPr>
          <p:cNvSpPr>
            <a:spLocks noGrp="1"/>
          </p:cNvSpPr>
          <p:nvPr>
            <p:ph type="sldNum" sz="quarter" idx="12"/>
          </p:nvPr>
        </p:nvSpPr>
        <p:spPr/>
        <p:txBody>
          <a:bodyPr/>
          <a:lstStyle/>
          <a:p>
            <a:fld id="{87DDBD4F-CAE2-4C3C-B6AA-C211EFDAA03F}" type="slidenum">
              <a:rPr lang="en-GB" smtClean="0"/>
              <a:t>‹#›</a:t>
            </a:fld>
            <a:endParaRPr lang="en-GB"/>
          </a:p>
        </p:txBody>
      </p:sp>
      <p:sp>
        <p:nvSpPr>
          <p:cNvPr id="7" name="Rectangle 6">
            <a:extLst>
              <a:ext uri="{FF2B5EF4-FFF2-40B4-BE49-F238E27FC236}">
                <a16:creationId xmlns:a16="http://schemas.microsoft.com/office/drawing/2014/main" id="{B2ADA329-9B7C-4886-A522-467214742846}"/>
              </a:ext>
            </a:extLst>
          </p:cNvPr>
          <p:cNvSpPr/>
          <p:nvPr userDrawn="1"/>
        </p:nvSpPr>
        <p:spPr>
          <a:xfrm flipV="1">
            <a:off x="-426339" y="3888436"/>
            <a:ext cx="9627489" cy="863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82848" tIns="91424" rIns="182848" bIns="91424" rtlCol="0" anchor="ctr"/>
          <a:lstStyle/>
          <a:p>
            <a:pPr algn="ctr"/>
            <a:r>
              <a:rPr lang="en-US" sz="1350">
                <a:latin typeface="Subway Six-Inch Office" pitchFamily="50" charset="0"/>
              </a:rPr>
              <a:t> </a:t>
            </a:r>
          </a:p>
        </p:txBody>
      </p:sp>
      <p:sp>
        <p:nvSpPr>
          <p:cNvPr id="8" name="Oval 7">
            <a:extLst>
              <a:ext uri="{FF2B5EF4-FFF2-40B4-BE49-F238E27FC236}">
                <a16:creationId xmlns:a16="http://schemas.microsoft.com/office/drawing/2014/main" id="{1A102CCD-A803-4765-865C-CF851A52C206}"/>
              </a:ext>
            </a:extLst>
          </p:cNvPr>
          <p:cNvSpPr/>
          <p:nvPr userDrawn="1"/>
        </p:nvSpPr>
        <p:spPr>
          <a:xfrm>
            <a:off x="3150598" y="3810081"/>
            <a:ext cx="176213"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B66EA7C5-1F66-4F2C-BB66-5C75735B38D0}"/>
              </a:ext>
            </a:extLst>
          </p:cNvPr>
          <p:cNvSpPr/>
          <p:nvPr userDrawn="1"/>
        </p:nvSpPr>
        <p:spPr>
          <a:xfrm>
            <a:off x="5271231" y="3810081"/>
            <a:ext cx="176213"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9DDE2FE0-4153-4E40-91E1-0F00E7DD2BD6}"/>
              </a:ext>
            </a:extLst>
          </p:cNvPr>
          <p:cNvSpPr/>
          <p:nvPr userDrawn="1"/>
        </p:nvSpPr>
        <p:spPr>
          <a:xfrm>
            <a:off x="1029964" y="3810081"/>
            <a:ext cx="176213" cy="2349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6B86D487-716E-42F0-8715-49F9EDD0CBA9}"/>
              </a:ext>
            </a:extLst>
          </p:cNvPr>
          <p:cNvGrpSpPr/>
          <p:nvPr userDrawn="1"/>
        </p:nvGrpSpPr>
        <p:grpSpPr>
          <a:xfrm>
            <a:off x="872494" y="2666460"/>
            <a:ext cx="479097" cy="945933"/>
            <a:chOff x="2042802" y="2926963"/>
            <a:chExt cx="638796" cy="945933"/>
          </a:xfrm>
        </p:grpSpPr>
        <p:sp>
          <p:nvSpPr>
            <p:cNvPr id="12" name="Freeform 14">
              <a:extLst>
                <a:ext uri="{FF2B5EF4-FFF2-40B4-BE49-F238E27FC236}">
                  <a16:creationId xmlns:a16="http://schemas.microsoft.com/office/drawing/2014/main" id="{1A940EE6-04A4-4E02-9445-D18E772565EF}"/>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FF0096"/>
            </a:solidFill>
            <a:ln w="38100" cmpd="sng">
              <a:noFill/>
            </a:ln>
            <a:effectLst/>
          </p:spPr>
          <p:txBody>
            <a:bodyPr wrap="none" anchor="ctr"/>
            <a:lstStyle/>
            <a:p>
              <a:endParaRPr lang="en-US" sz="1350">
                <a:latin typeface="+mj-lt"/>
              </a:endParaRPr>
            </a:p>
          </p:txBody>
        </p:sp>
        <p:sp>
          <p:nvSpPr>
            <p:cNvPr id="13" name="Oval 12">
              <a:extLst>
                <a:ext uri="{FF2B5EF4-FFF2-40B4-BE49-F238E27FC236}">
                  <a16:creationId xmlns:a16="http://schemas.microsoft.com/office/drawing/2014/main" id="{6E9D1B6C-2DCB-4F74-B303-6B1A14EDB46E}"/>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mj-lt"/>
              </a:endParaRPr>
            </a:p>
          </p:txBody>
        </p:sp>
      </p:grpSp>
      <p:grpSp>
        <p:nvGrpSpPr>
          <p:cNvPr id="14" name="Group 13">
            <a:extLst>
              <a:ext uri="{FF2B5EF4-FFF2-40B4-BE49-F238E27FC236}">
                <a16:creationId xmlns:a16="http://schemas.microsoft.com/office/drawing/2014/main" id="{2F6EDBBF-2713-4817-94A0-0B3C1B511CDB}"/>
              </a:ext>
            </a:extLst>
          </p:cNvPr>
          <p:cNvGrpSpPr/>
          <p:nvPr userDrawn="1"/>
        </p:nvGrpSpPr>
        <p:grpSpPr>
          <a:xfrm>
            <a:off x="5118253" y="2666460"/>
            <a:ext cx="479097" cy="945933"/>
            <a:chOff x="2042802" y="2926963"/>
            <a:chExt cx="638796" cy="945933"/>
          </a:xfrm>
        </p:grpSpPr>
        <p:sp>
          <p:nvSpPr>
            <p:cNvPr id="15" name="Freeform 14">
              <a:extLst>
                <a:ext uri="{FF2B5EF4-FFF2-40B4-BE49-F238E27FC236}">
                  <a16:creationId xmlns:a16="http://schemas.microsoft.com/office/drawing/2014/main" id="{0E7C3EAE-BF16-4D14-B1DB-F0012EACAEC6}"/>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00BE00"/>
            </a:solidFill>
            <a:ln w="38100" cmpd="sng">
              <a:noFill/>
            </a:ln>
            <a:effectLst/>
          </p:spPr>
          <p:txBody>
            <a:bodyPr wrap="none" anchor="ctr"/>
            <a:lstStyle/>
            <a:p>
              <a:endParaRPr lang="en-US" sz="1350">
                <a:latin typeface="+mj-lt"/>
              </a:endParaRPr>
            </a:p>
          </p:txBody>
        </p:sp>
        <p:sp>
          <p:nvSpPr>
            <p:cNvPr id="16" name="Oval 15">
              <a:extLst>
                <a:ext uri="{FF2B5EF4-FFF2-40B4-BE49-F238E27FC236}">
                  <a16:creationId xmlns:a16="http://schemas.microsoft.com/office/drawing/2014/main" id="{41BBA278-05CE-4484-9445-75DC57B01E62}"/>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mj-lt"/>
              </a:endParaRPr>
            </a:p>
          </p:txBody>
        </p:sp>
      </p:grpSp>
      <p:grpSp>
        <p:nvGrpSpPr>
          <p:cNvPr id="17" name="Group 16">
            <a:extLst>
              <a:ext uri="{FF2B5EF4-FFF2-40B4-BE49-F238E27FC236}">
                <a16:creationId xmlns:a16="http://schemas.microsoft.com/office/drawing/2014/main" id="{3AE8449B-CF3D-4F5E-8BA2-C195AF180C52}"/>
              </a:ext>
            </a:extLst>
          </p:cNvPr>
          <p:cNvGrpSpPr/>
          <p:nvPr userDrawn="1"/>
        </p:nvGrpSpPr>
        <p:grpSpPr>
          <a:xfrm rot="10800000">
            <a:off x="2995920" y="4242725"/>
            <a:ext cx="479097" cy="945933"/>
            <a:chOff x="2042802" y="2926963"/>
            <a:chExt cx="638796" cy="945933"/>
          </a:xfrm>
        </p:grpSpPr>
        <p:sp>
          <p:nvSpPr>
            <p:cNvPr id="18" name="Freeform 14">
              <a:extLst>
                <a:ext uri="{FF2B5EF4-FFF2-40B4-BE49-F238E27FC236}">
                  <a16:creationId xmlns:a16="http://schemas.microsoft.com/office/drawing/2014/main" id="{150948DC-5A88-4B5C-A3E8-DA6792E5405C}"/>
                </a:ext>
              </a:extLst>
            </p:cNvPr>
            <p:cNvSpPr>
              <a:spLocks noChangeArrowheads="1"/>
            </p:cNvSpPr>
            <p:nvPr/>
          </p:nvSpPr>
          <p:spPr bwMode="auto">
            <a:xfrm>
              <a:off x="2042802" y="2926963"/>
              <a:ext cx="638796" cy="945933"/>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009EFF"/>
            </a:solidFill>
            <a:ln w="38100" cmpd="sng">
              <a:noFill/>
            </a:ln>
            <a:effectLst/>
          </p:spPr>
          <p:txBody>
            <a:bodyPr wrap="none" anchor="ctr"/>
            <a:lstStyle/>
            <a:p>
              <a:endParaRPr lang="en-US" sz="1350">
                <a:latin typeface="+mj-lt"/>
              </a:endParaRPr>
            </a:p>
          </p:txBody>
        </p:sp>
        <p:sp>
          <p:nvSpPr>
            <p:cNvPr id="19" name="Oval 18">
              <a:extLst>
                <a:ext uri="{FF2B5EF4-FFF2-40B4-BE49-F238E27FC236}">
                  <a16:creationId xmlns:a16="http://schemas.microsoft.com/office/drawing/2014/main" id="{1682EBD5-277B-4472-B8E3-49113E2B3DE9}"/>
                </a:ext>
              </a:extLst>
            </p:cNvPr>
            <p:cNvSpPr>
              <a:spLocks noChangeAspect="1"/>
            </p:cNvSpPr>
            <p:nvPr/>
          </p:nvSpPr>
          <p:spPr>
            <a:xfrm rot="10800000">
              <a:off x="2162455" y="3055269"/>
              <a:ext cx="399492" cy="399596"/>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Subway Six-Inch Office" pitchFamily="50" charset="0"/>
              </a:endParaRPr>
            </a:p>
          </p:txBody>
        </p:sp>
      </p:grpSp>
      <p:sp>
        <p:nvSpPr>
          <p:cNvPr id="20" name="Text Placeholder 55">
            <a:extLst>
              <a:ext uri="{FF2B5EF4-FFF2-40B4-BE49-F238E27FC236}">
                <a16:creationId xmlns:a16="http://schemas.microsoft.com/office/drawing/2014/main" id="{A1CD7512-ECC4-4FD4-A939-E874C6ABF3E8}"/>
              </a:ext>
            </a:extLst>
          </p:cNvPr>
          <p:cNvSpPr>
            <a:spLocks noGrp="1"/>
          </p:cNvSpPr>
          <p:nvPr>
            <p:ph type="body" sz="quarter" idx="13" hasCustomPrompt="1"/>
          </p:nvPr>
        </p:nvSpPr>
        <p:spPr>
          <a:xfrm>
            <a:off x="1473153" y="2376677"/>
            <a:ext cx="1566064" cy="503692"/>
          </a:xfrm>
        </p:spPr>
        <p:txBody>
          <a:bodyPr bIns="0" anchor="b" anchorCtr="0"/>
          <a:lstStyle>
            <a:lvl1pPr marL="0" indent="0" algn="l">
              <a:lnSpc>
                <a:spcPts val="1500"/>
              </a:lnSpc>
              <a:spcBef>
                <a:spcPts val="0"/>
              </a:spcBef>
              <a:buNone/>
              <a:defRPr sz="1200">
                <a:solidFill>
                  <a:srgbClr val="FF0096"/>
                </a:solidFill>
                <a:latin typeface="Arial" panose="020B0604020202020204" pitchFamily="34" charset="0"/>
                <a:cs typeface="Arial" panose="020B0604020202020204" pitchFamily="34" charset="0"/>
              </a:defRPr>
            </a:lvl1pPr>
          </a:lstStyle>
          <a:p>
            <a:pPr lvl="0"/>
            <a:r>
              <a:rPr lang="en-US"/>
              <a:t>2003: ITEM GOES HERE</a:t>
            </a:r>
          </a:p>
        </p:txBody>
      </p:sp>
      <p:sp>
        <p:nvSpPr>
          <p:cNvPr id="21" name="Text Placeholder 55">
            <a:extLst>
              <a:ext uri="{FF2B5EF4-FFF2-40B4-BE49-F238E27FC236}">
                <a16:creationId xmlns:a16="http://schemas.microsoft.com/office/drawing/2014/main" id="{88454EC6-7C85-4D82-B6C3-01A921D3537E}"/>
              </a:ext>
            </a:extLst>
          </p:cNvPr>
          <p:cNvSpPr>
            <a:spLocks noGrp="1"/>
          </p:cNvSpPr>
          <p:nvPr>
            <p:ph type="body" sz="quarter" idx="38" hasCustomPrompt="1"/>
          </p:nvPr>
        </p:nvSpPr>
        <p:spPr>
          <a:xfrm>
            <a:off x="1473154" y="2982004"/>
            <a:ext cx="1566063" cy="825465"/>
          </a:xfrm>
        </p:spPr>
        <p:txBody>
          <a:bodyPr bIns="0"/>
          <a:lstStyle>
            <a:lvl1pPr marL="0" indent="0" algn="l">
              <a:lnSpc>
                <a:spcPts val="1500"/>
              </a:lnSpc>
              <a:spcBef>
                <a:spcPts val="450"/>
              </a:spcBef>
              <a:buNone/>
              <a:defRPr sz="1200">
                <a:solidFill>
                  <a:srgbClr val="FF0096"/>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22" name="Text Placeholder 55">
            <a:extLst>
              <a:ext uri="{FF2B5EF4-FFF2-40B4-BE49-F238E27FC236}">
                <a16:creationId xmlns:a16="http://schemas.microsoft.com/office/drawing/2014/main" id="{B45F9AC5-33AD-4047-90F9-B4EFD14ACF67}"/>
              </a:ext>
            </a:extLst>
          </p:cNvPr>
          <p:cNvSpPr>
            <a:spLocks noGrp="1"/>
          </p:cNvSpPr>
          <p:nvPr>
            <p:ph type="body" sz="quarter" idx="39" hasCustomPrompt="1"/>
          </p:nvPr>
        </p:nvSpPr>
        <p:spPr>
          <a:xfrm>
            <a:off x="3571833" y="4239568"/>
            <a:ext cx="1566064" cy="503692"/>
          </a:xfrm>
        </p:spPr>
        <p:txBody>
          <a:bodyPr bIns="0" anchor="b" anchorCtr="0"/>
          <a:lstStyle>
            <a:lvl1pPr marL="0" indent="0" algn="l">
              <a:lnSpc>
                <a:spcPts val="1500"/>
              </a:lnSpc>
              <a:spcBef>
                <a:spcPts val="0"/>
              </a:spcBef>
              <a:buNone/>
              <a:defRPr sz="1200">
                <a:solidFill>
                  <a:srgbClr val="009EFF"/>
                </a:solidFill>
                <a:latin typeface="Arial" panose="020B0604020202020204" pitchFamily="34" charset="0"/>
                <a:cs typeface="Arial" panose="020B0604020202020204" pitchFamily="34" charset="0"/>
              </a:defRPr>
            </a:lvl1pPr>
          </a:lstStyle>
          <a:p>
            <a:pPr lvl="0"/>
            <a:r>
              <a:rPr lang="en-US"/>
              <a:t>2008: ITEM GOES HERE</a:t>
            </a:r>
          </a:p>
        </p:txBody>
      </p:sp>
      <p:sp>
        <p:nvSpPr>
          <p:cNvPr id="23" name="Text Placeholder 55">
            <a:extLst>
              <a:ext uri="{FF2B5EF4-FFF2-40B4-BE49-F238E27FC236}">
                <a16:creationId xmlns:a16="http://schemas.microsoft.com/office/drawing/2014/main" id="{2EAC20B3-3C92-44BA-A862-E3C8E568AC37}"/>
              </a:ext>
            </a:extLst>
          </p:cNvPr>
          <p:cNvSpPr>
            <a:spLocks noGrp="1"/>
          </p:cNvSpPr>
          <p:nvPr>
            <p:ph type="body" sz="quarter" idx="40" hasCustomPrompt="1"/>
          </p:nvPr>
        </p:nvSpPr>
        <p:spPr>
          <a:xfrm>
            <a:off x="3571833" y="4844897"/>
            <a:ext cx="1566063" cy="825465"/>
          </a:xfrm>
        </p:spPr>
        <p:txBody>
          <a:bodyPr bIns="0"/>
          <a:lstStyle>
            <a:lvl1pPr marL="0" indent="0" algn="l">
              <a:lnSpc>
                <a:spcPts val="1500"/>
              </a:lnSpc>
              <a:spcBef>
                <a:spcPts val="450"/>
              </a:spcBef>
              <a:buNone/>
              <a:defRPr sz="1200">
                <a:solidFill>
                  <a:srgbClr val="009EFF"/>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
        <p:nvSpPr>
          <p:cNvPr id="24" name="Text Placeholder 55">
            <a:extLst>
              <a:ext uri="{FF2B5EF4-FFF2-40B4-BE49-F238E27FC236}">
                <a16:creationId xmlns:a16="http://schemas.microsoft.com/office/drawing/2014/main" id="{3555C930-DFCA-4939-9A11-A2BFCFE68B2B}"/>
              </a:ext>
            </a:extLst>
          </p:cNvPr>
          <p:cNvSpPr>
            <a:spLocks noGrp="1"/>
          </p:cNvSpPr>
          <p:nvPr>
            <p:ph type="body" sz="quarter" idx="41" hasCustomPrompt="1"/>
          </p:nvPr>
        </p:nvSpPr>
        <p:spPr>
          <a:xfrm>
            <a:off x="5687090" y="2376677"/>
            <a:ext cx="1566064" cy="503692"/>
          </a:xfrm>
        </p:spPr>
        <p:txBody>
          <a:bodyPr bIns="0" anchor="b" anchorCtr="0"/>
          <a:lstStyle>
            <a:lvl1pPr marL="0" indent="0" algn="l">
              <a:lnSpc>
                <a:spcPts val="1500"/>
              </a:lnSpc>
              <a:spcBef>
                <a:spcPts val="0"/>
              </a:spcBef>
              <a:buNone/>
              <a:defRPr sz="1200">
                <a:solidFill>
                  <a:srgbClr val="00BE00"/>
                </a:solidFill>
                <a:latin typeface="Arial" panose="020B0604020202020204" pitchFamily="34" charset="0"/>
                <a:cs typeface="Arial" panose="020B0604020202020204" pitchFamily="34" charset="0"/>
              </a:defRPr>
            </a:lvl1pPr>
          </a:lstStyle>
          <a:p>
            <a:pPr lvl="0"/>
            <a:r>
              <a:rPr lang="en-US"/>
              <a:t>2018: ITEM GOES HERE</a:t>
            </a:r>
          </a:p>
        </p:txBody>
      </p:sp>
      <p:sp>
        <p:nvSpPr>
          <p:cNvPr id="25" name="Text Placeholder 55">
            <a:extLst>
              <a:ext uri="{FF2B5EF4-FFF2-40B4-BE49-F238E27FC236}">
                <a16:creationId xmlns:a16="http://schemas.microsoft.com/office/drawing/2014/main" id="{7B991D95-8427-40B5-9196-3B802007670C}"/>
              </a:ext>
            </a:extLst>
          </p:cNvPr>
          <p:cNvSpPr>
            <a:spLocks noGrp="1"/>
          </p:cNvSpPr>
          <p:nvPr>
            <p:ph type="body" sz="quarter" idx="42" hasCustomPrompt="1"/>
          </p:nvPr>
        </p:nvSpPr>
        <p:spPr>
          <a:xfrm>
            <a:off x="5687090" y="2982004"/>
            <a:ext cx="1566063" cy="825465"/>
          </a:xfrm>
        </p:spPr>
        <p:txBody>
          <a:bodyPr bIns="0"/>
          <a:lstStyle>
            <a:lvl1pPr marL="0" indent="0" algn="l">
              <a:lnSpc>
                <a:spcPts val="1500"/>
              </a:lnSpc>
              <a:spcBef>
                <a:spcPts val="450"/>
              </a:spcBef>
              <a:buNone/>
              <a:defRPr sz="1200">
                <a:solidFill>
                  <a:srgbClr val="00BE00"/>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a:t>
            </a:r>
          </a:p>
        </p:txBody>
      </p:sp>
    </p:spTree>
    <p:extLst>
      <p:ext uri="{BB962C8B-B14F-4D97-AF65-F5344CB8AC3E}">
        <p14:creationId xmlns:p14="http://schemas.microsoft.com/office/powerpoint/2010/main" val="3832057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C4868A-1AF4-4B29-9695-FF94B3946C5F}"/>
              </a:ext>
            </a:extLst>
          </p:cNvPr>
          <p:cNvSpPr/>
          <p:nvPr userDrawn="1"/>
        </p:nvSpPr>
        <p:spPr>
          <a:xfrm>
            <a:off x="0" y="0"/>
            <a:ext cx="9144000" cy="6858000"/>
          </a:xfrm>
          <a:prstGeom prst="rect">
            <a:avLst/>
          </a:prstGeom>
          <a:solidFill>
            <a:srgbClr val="7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B9D45CD-7287-4583-BBA4-8828E8B3502D}"/>
              </a:ext>
            </a:extLst>
          </p:cNvPr>
          <p:cNvSpPr>
            <a:spLocks noGrp="1"/>
          </p:cNvSpPr>
          <p:nvPr>
            <p:ph type="dt" sz="half" idx="10"/>
          </p:nvPr>
        </p:nvSpPr>
        <p:spPr/>
        <p:txBody>
          <a:body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6A474758-8E59-47F2-B091-44894E59B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CE742-5F51-4476-8BDF-AD7405D9750D}"/>
              </a:ext>
            </a:extLst>
          </p:cNvPr>
          <p:cNvSpPr>
            <a:spLocks noGrp="1"/>
          </p:cNvSpPr>
          <p:nvPr>
            <p:ph type="sldNum" sz="quarter" idx="12"/>
          </p:nvPr>
        </p:nvSpPr>
        <p:spPr/>
        <p:txBody>
          <a:bodyPr/>
          <a:lstStyle/>
          <a:p>
            <a:fld id="{87DDBD4F-CAE2-4C3C-B6AA-C211EFDAA03F}" type="slidenum">
              <a:rPr lang="en-GB" smtClean="0"/>
              <a:t>‹#›</a:t>
            </a:fld>
            <a:endParaRPr lang="en-GB"/>
          </a:p>
        </p:txBody>
      </p:sp>
      <p:grpSp>
        <p:nvGrpSpPr>
          <p:cNvPr id="7" name="Group 6">
            <a:extLst>
              <a:ext uri="{FF2B5EF4-FFF2-40B4-BE49-F238E27FC236}">
                <a16:creationId xmlns:a16="http://schemas.microsoft.com/office/drawing/2014/main" id="{FEC41B81-45A6-497E-8A3F-A34C7D73B68C}"/>
              </a:ext>
            </a:extLst>
          </p:cNvPr>
          <p:cNvGrpSpPr/>
          <p:nvPr userDrawn="1"/>
        </p:nvGrpSpPr>
        <p:grpSpPr>
          <a:xfrm>
            <a:off x="1057631" y="2809869"/>
            <a:ext cx="7028739" cy="1238262"/>
            <a:chOff x="838201" y="2775738"/>
            <a:chExt cx="9371652" cy="1238262"/>
          </a:xfrm>
        </p:grpSpPr>
        <p:pic>
          <p:nvPicPr>
            <p:cNvPr id="2" name="Picture 1">
              <a:extLst>
                <a:ext uri="{FF2B5EF4-FFF2-40B4-BE49-F238E27FC236}">
                  <a16:creationId xmlns:a16="http://schemas.microsoft.com/office/drawing/2014/main" id="{0DD9CAF6-D9E4-48D9-A876-9E3AD838CA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29112" y="2844000"/>
              <a:ext cx="4780741" cy="1170000"/>
            </a:xfrm>
            <a:prstGeom prst="rect">
              <a:avLst/>
            </a:prstGeom>
          </p:spPr>
        </p:pic>
        <p:pic>
          <p:nvPicPr>
            <p:cNvPr id="3" name="Picture 2">
              <a:extLst>
                <a:ext uri="{FF2B5EF4-FFF2-40B4-BE49-F238E27FC236}">
                  <a16:creationId xmlns:a16="http://schemas.microsoft.com/office/drawing/2014/main" id="{9D951CC7-CD80-436A-A5C0-01C53160FD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8201" y="2775738"/>
              <a:ext cx="3752712" cy="1170000"/>
            </a:xfrm>
            <a:prstGeom prst="rect">
              <a:avLst/>
            </a:prstGeom>
          </p:spPr>
        </p:pic>
      </p:grpSp>
    </p:spTree>
    <p:extLst>
      <p:ext uri="{BB962C8B-B14F-4D97-AF65-F5344CB8AC3E}">
        <p14:creationId xmlns:p14="http://schemas.microsoft.com/office/powerpoint/2010/main" val="368690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81115"/>
            <a:ext cx="7772400" cy="1362075"/>
          </a:xfrm>
        </p:spPr>
        <p:txBody>
          <a:bodyPr anchor="t"/>
          <a:lstStyle>
            <a:lvl1pPr algn="l">
              <a:defRPr sz="1600" b="1" cap="all">
                <a:latin typeface="+mn-lt"/>
                <a:cs typeface="Arial" pitchFamily="34" charset="0"/>
              </a:defRPr>
            </a:lvl1pPr>
          </a:lstStyle>
          <a:p>
            <a:endParaRPr lang="en-GB"/>
          </a:p>
        </p:txBody>
      </p:sp>
      <p:sp>
        <p:nvSpPr>
          <p:cNvPr id="3" name="Text Placeholder 2"/>
          <p:cNvSpPr>
            <a:spLocks noGrp="1"/>
          </p:cNvSpPr>
          <p:nvPr>
            <p:ph type="body" idx="1"/>
          </p:nvPr>
        </p:nvSpPr>
        <p:spPr>
          <a:xfrm>
            <a:off x="722313" y="2780928"/>
            <a:ext cx="77724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06E44A51-C9CA-4AFA-985B-B6CB205FF251}" type="slidenum">
              <a:rPr lang="en-GB" altLang="en-US"/>
              <a:pPr>
                <a:defRPr/>
              </a:pPr>
              <a:t>‹#›</a:t>
            </a:fld>
            <a:endParaRPr lang="en-GB" altLang="en-US"/>
          </a:p>
        </p:txBody>
      </p:sp>
    </p:spTree>
    <p:extLst>
      <p:ext uri="{BB962C8B-B14F-4D97-AF65-F5344CB8AC3E}">
        <p14:creationId xmlns:p14="http://schemas.microsoft.com/office/powerpoint/2010/main" val="277566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920" cy="504056"/>
          </a:xfrm>
        </p:spPr>
        <p:txBody>
          <a:bodyPr/>
          <a:lstStyle/>
          <a:p>
            <a:r>
              <a:rPr lang="en-US"/>
              <a:t>Click to edit Master title style</a:t>
            </a:r>
            <a:endParaRPr lang="en-GB"/>
          </a:p>
        </p:txBody>
      </p:sp>
      <p:sp>
        <p:nvSpPr>
          <p:cNvPr id="3" name="Content Placeholder 2"/>
          <p:cNvSpPr>
            <a:spLocks noGrp="1"/>
          </p:cNvSpPr>
          <p:nvPr>
            <p:ph sz="half" idx="1"/>
          </p:nvPr>
        </p:nvSpPr>
        <p:spPr>
          <a:xfrm>
            <a:off x="395536" y="836712"/>
            <a:ext cx="403244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0" y="836712"/>
            <a:ext cx="4104456"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1"/>
          <p:cNvSpPr>
            <a:spLocks noGrp="1"/>
          </p:cNvSpPr>
          <p:nvPr>
            <p:ph type="sldNum" sz="quarter" idx="10"/>
          </p:nvPr>
        </p:nvSpPr>
        <p:spPr/>
        <p:txBody>
          <a:bodyPr/>
          <a:lstStyle>
            <a:lvl1pPr>
              <a:defRPr/>
            </a:lvl1pPr>
          </a:lstStyle>
          <a:p>
            <a:pPr>
              <a:defRPr/>
            </a:pPr>
            <a:fld id="{20237A90-6442-47AA-B6E3-C552A284715E}" type="slidenum">
              <a:rPr lang="en-GB" altLang="en-US"/>
              <a:pPr>
                <a:defRPr/>
              </a:pPr>
              <a:t>‹#›</a:t>
            </a:fld>
            <a:endParaRPr lang="en-GB" altLang="en-US"/>
          </a:p>
        </p:txBody>
      </p:sp>
    </p:spTree>
    <p:extLst>
      <p:ext uri="{BB962C8B-B14F-4D97-AF65-F5344CB8AC3E}">
        <p14:creationId xmlns:p14="http://schemas.microsoft.com/office/powerpoint/2010/main" val="200702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920" cy="50405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95536" y="836712"/>
            <a:ext cx="4040188"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6" y="1412776"/>
            <a:ext cx="404018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572000" y="858391"/>
            <a:ext cx="4104456"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1412776"/>
            <a:ext cx="4104456"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1"/>
          <p:cNvSpPr>
            <a:spLocks noGrp="1"/>
          </p:cNvSpPr>
          <p:nvPr>
            <p:ph type="sldNum" sz="quarter" idx="10"/>
          </p:nvPr>
        </p:nvSpPr>
        <p:spPr/>
        <p:txBody>
          <a:bodyPr/>
          <a:lstStyle>
            <a:lvl1pPr>
              <a:defRPr/>
            </a:lvl1pPr>
          </a:lstStyle>
          <a:p>
            <a:pPr>
              <a:defRPr/>
            </a:pPr>
            <a:fld id="{CF1F2F90-45E1-4B62-9FB5-8C9B9E35621C}" type="slidenum">
              <a:rPr lang="en-GB" altLang="en-US"/>
              <a:pPr>
                <a:defRPr/>
              </a:pPr>
              <a:t>‹#›</a:t>
            </a:fld>
            <a:endParaRPr lang="en-GB" altLang="en-US"/>
          </a:p>
        </p:txBody>
      </p:sp>
    </p:spTree>
    <p:extLst>
      <p:ext uri="{BB962C8B-B14F-4D97-AF65-F5344CB8AC3E}">
        <p14:creationId xmlns:p14="http://schemas.microsoft.com/office/powerpoint/2010/main" val="128859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04056"/>
          </a:xfrm>
        </p:spPr>
        <p:txBody>
          <a:bodyPr/>
          <a:lstStyle/>
          <a:p>
            <a:r>
              <a:rPr lang="en-US"/>
              <a:t>Click to edit Master title style</a:t>
            </a:r>
            <a:endParaRPr lang="en-GB"/>
          </a:p>
        </p:txBody>
      </p:sp>
      <p:sp>
        <p:nvSpPr>
          <p:cNvPr id="3" name="Slide Number Placeholder 11"/>
          <p:cNvSpPr>
            <a:spLocks noGrp="1"/>
          </p:cNvSpPr>
          <p:nvPr>
            <p:ph type="sldNum" sz="quarter" idx="10"/>
          </p:nvPr>
        </p:nvSpPr>
        <p:spPr/>
        <p:txBody>
          <a:bodyPr/>
          <a:lstStyle>
            <a:lvl1pPr>
              <a:defRPr/>
            </a:lvl1pPr>
          </a:lstStyle>
          <a:p>
            <a:pPr>
              <a:defRPr/>
            </a:pPr>
            <a:fld id="{5FF01484-F882-4A4D-854A-83F82DB0FE63}" type="slidenum">
              <a:rPr lang="en-GB" altLang="en-US"/>
              <a:pPr>
                <a:defRPr/>
              </a:pPr>
              <a:t>‹#›</a:t>
            </a:fld>
            <a:endParaRPr lang="en-GB" altLang="en-US"/>
          </a:p>
        </p:txBody>
      </p:sp>
    </p:spTree>
    <p:extLst>
      <p:ext uri="{BB962C8B-B14F-4D97-AF65-F5344CB8AC3E}">
        <p14:creationId xmlns:p14="http://schemas.microsoft.com/office/powerpoint/2010/main" val="131043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C9C06088-BD90-4468-B8D1-6982469A1D4D}" type="slidenum">
              <a:rPr lang="en-GB" altLang="en-US"/>
              <a:pPr>
                <a:defRPr/>
              </a:pPr>
              <a:t>‹#›</a:t>
            </a:fld>
            <a:endParaRPr lang="en-GB" altLang="en-US"/>
          </a:p>
        </p:txBody>
      </p:sp>
    </p:spTree>
    <p:extLst>
      <p:ext uri="{BB962C8B-B14F-4D97-AF65-F5344CB8AC3E}">
        <p14:creationId xmlns:p14="http://schemas.microsoft.com/office/powerpoint/2010/main" val="122835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836712"/>
            <a:ext cx="5111750"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95536" y="836712"/>
            <a:ext cx="3008313"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395536" y="188640"/>
            <a:ext cx="8229600" cy="504056"/>
          </a:xfrm>
        </p:spPr>
        <p:txBody>
          <a:bodyPr/>
          <a:lstStyle/>
          <a:p>
            <a:r>
              <a:rPr lang="en-US"/>
              <a:t>Click to edit Master title style</a:t>
            </a:r>
            <a:endParaRPr lang="en-GB"/>
          </a:p>
        </p:txBody>
      </p:sp>
      <p:sp>
        <p:nvSpPr>
          <p:cNvPr id="6" name="Slide Number Placeholder 11"/>
          <p:cNvSpPr>
            <a:spLocks noGrp="1"/>
          </p:cNvSpPr>
          <p:nvPr>
            <p:ph type="sldNum" sz="quarter" idx="10"/>
          </p:nvPr>
        </p:nvSpPr>
        <p:spPr/>
        <p:txBody>
          <a:bodyPr/>
          <a:lstStyle>
            <a:lvl1pPr>
              <a:defRPr/>
            </a:lvl1pPr>
          </a:lstStyle>
          <a:p>
            <a:pPr>
              <a:defRPr/>
            </a:pPr>
            <a:fld id="{99B49C91-0AB9-4AA0-BCF6-287E30A63B78}" type="slidenum">
              <a:rPr lang="en-GB" altLang="en-US"/>
              <a:pPr>
                <a:defRPr/>
              </a:pPr>
              <a:t>‹#›</a:t>
            </a:fld>
            <a:endParaRPr lang="en-GB" altLang="en-US"/>
          </a:p>
        </p:txBody>
      </p:sp>
    </p:spTree>
    <p:extLst>
      <p:ext uri="{BB962C8B-B14F-4D97-AF65-F5344CB8AC3E}">
        <p14:creationId xmlns:p14="http://schemas.microsoft.com/office/powerpoint/2010/main" val="158663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py and Image (Purple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4913A1-B6FF-4CDC-8C60-F4AD32EBD6E2}"/>
              </a:ext>
            </a:extLst>
          </p:cNvPr>
          <p:cNvSpPr/>
          <p:nvPr userDrawn="1"/>
        </p:nvSpPr>
        <p:spPr>
          <a:xfrm>
            <a:off x="0" y="0"/>
            <a:ext cx="9144000" cy="5105400"/>
          </a:xfrm>
          <a:prstGeom prst="rect">
            <a:avLst/>
          </a:prstGeom>
          <a:solidFill>
            <a:srgbClr val="810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030A595-DA8D-47E3-A03D-2DDB3AA241BA}"/>
              </a:ext>
            </a:extLst>
          </p:cNvPr>
          <p:cNvSpPr>
            <a:spLocks noGrp="1"/>
          </p:cNvSpPr>
          <p:nvPr>
            <p:ph type="title" hasCustomPrompt="1"/>
          </p:nvPr>
        </p:nvSpPr>
        <p:spPr>
          <a:xfrm>
            <a:off x="342903" y="457200"/>
            <a:ext cx="4114798" cy="1295400"/>
          </a:xfrm>
        </p:spPr>
        <p:txBody>
          <a:bodyPr/>
          <a:lstStyle>
            <a:lvl1pPr>
              <a:defRPr>
                <a:solidFill>
                  <a:schemeClr val="bg1"/>
                </a:solidFill>
              </a:defRPr>
            </a:lvl1pPr>
          </a:lstStyle>
          <a:p>
            <a:r>
              <a:rPr lang="en-US"/>
              <a:t>Short headline goes here.</a:t>
            </a:r>
          </a:p>
        </p:txBody>
      </p:sp>
      <p:sp>
        <p:nvSpPr>
          <p:cNvPr id="7" name="Text Placeholder 6">
            <a:extLst>
              <a:ext uri="{FF2B5EF4-FFF2-40B4-BE49-F238E27FC236}">
                <a16:creationId xmlns:a16="http://schemas.microsoft.com/office/drawing/2014/main" id="{B270247E-38CC-408D-B10F-8BCFF60C24A1}"/>
              </a:ext>
            </a:extLst>
          </p:cNvPr>
          <p:cNvSpPr>
            <a:spLocks noGrp="1"/>
          </p:cNvSpPr>
          <p:nvPr>
            <p:ph type="body" sz="quarter" idx="10" hasCustomPrompt="1"/>
          </p:nvPr>
        </p:nvSpPr>
        <p:spPr>
          <a:xfrm>
            <a:off x="342900" y="1981200"/>
            <a:ext cx="4114800" cy="2857500"/>
          </a:xfrm>
        </p:spPr>
        <p:txBody>
          <a:bodyPr/>
          <a:lstStyle>
            <a:lvl1pPr marL="0" indent="0">
              <a:buNone/>
              <a:defRPr>
                <a:solidFill>
                  <a:schemeClr val="bg1"/>
                </a:solidFill>
              </a:defRPr>
            </a:lvl1pPr>
            <a:lvl2pPr marL="342875" indent="0">
              <a:buNone/>
              <a:defRPr/>
            </a:lvl2pPr>
            <a:lvl3pPr marL="685748" indent="0">
              <a:buNone/>
              <a:defRPr/>
            </a:lvl3pPr>
            <a:lvl4pPr marL="1028622" indent="0">
              <a:buNone/>
              <a:defRPr/>
            </a:lvl4pPr>
            <a:lvl5pPr marL="1371498" indent="0">
              <a:buNone/>
              <a:defRPr/>
            </a:lvl5pPr>
          </a:lstStyle>
          <a:p>
            <a:pPr lvl="0"/>
            <a:r>
              <a:rPr lang="en-US" err="1"/>
              <a:t>Sed</a:t>
            </a:r>
            <a:r>
              <a:rPr lang="en-US"/>
              <a:t> </a:t>
            </a:r>
            <a:r>
              <a:rPr lang="en-US" err="1"/>
              <a:t>faucibus</a:t>
            </a:r>
            <a:r>
              <a:rPr lang="en-US"/>
              <a:t> </a:t>
            </a:r>
            <a:r>
              <a:rPr lang="en-US" err="1"/>
              <a:t>aliquet</a:t>
            </a:r>
            <a:r>
              <a:rPr lang="en-US"/>
              <a:t> </a:t>
            </a:r>
            <a:r>
              <a:rPr lang="en-US" err="1"/>
              <a:t>risus</a:t>
            </a:r>
            <a:r>
              <a:rPr lang="en-US"/>
              <a:t>, </a:t>
            </a:r>
            <a:r>
              <a:rPr lang="en-US" err="1"/>
              <a:t>vel</a:t>
            </a:r>
            <a:r>
              <a:rPr lang="en-US"/>
              <a:t> </a:t>
            </a:r>
            <a:r>
              <a:rPr lang="en-US" err="1"/>
              <a:t>tincidunt</a:t>
            </a:r>
            <a:r>
              <a:rPr lang="en-US"/>
              <a:t> </a:t>
            </a:r>
            <a:r>
              <a:rPr lang="en-US" err="1"/>
              <a:t>sapien</a:t>
            </a:r>
            <a:r>
              <a:rPr lang="en-US"/>
              <a:t> </a:t>
            </a:r>
            <a:r>
              <a:rPr lang="en-US" err="1"/>
              <a:t>vulputate</a:t>
            </a:r>
            <a:r>
              <a:rPr lang="en-US"/>
              <a:t> </a:t>
            </a:r>
            <a:r>
              <a:rPr lang="en-US" err="1"/>
              <a:t>nec</a:t>
            </a:r>
            <a:r>
              <a:rPr lang="en-US"/>
              <a:t>. Maecenas at </a:t>
            </a:r>
            <a:r>
              <a:rPr lang="en-US" err="1"/>
              <a:t>odio</a:t>
            </a:r>
            <a:r>
              <a:rPr lang="en-US"/>
              <a:t> </a:t>
            </a:r>
            <a:r>
              <a:rPr lang="en-US" err="1"/>
              <a:t>quis</a:t>
            </a:r>
            <a:r>
              <a:rPr lang="en-US"/>
              <a:t> </a:t>
            </a:r>
            <a:r>
              <a:rPr lang="en-US" err="1"/>
              <a:t>felis</a:t>
            </a:r>
            <a:r>
              <a:rPr lang="en-US"/>
              <a:t> </a:t>
            </a:r>
            <a:r>
              <a:rPr lang="en-US" err="1"/>
              <a:t>scelerisque</a:t>
            </a:r>
            <a:r>
              <a:rPr lang="en-US"/>
              <a:t> </a:t>
            </a:r>
            <a:r>
              <a:rPr lang="en-US" err="1"/>
              <a:t>fermentum</a:t>
            </a:r>
            <a:r>
              <a:rPr lang="en-US"/>
              <a:t>. </a:t>
            </a:r>
            <a:r>
              <a:rPr lang="en-US" err="1"/>
              <a:t>Fusce</a:t>
            </a:r>
            <a:r>
              <a:rPr lang="en-US"/>
              <a:t> dictum </a:t>
            </a:r>
            <a:r>
              <a:rPr lang="en-US" err="1"/>
              <a:t>enim</a:t>
            </a:r>
            <a:r>
              <a:rPr lang="en-US"/>
              <a:t> at ipsum </a:t>
            </a:r>
            <a:r>
              <a:rPr lang="en-US" err="1"/>
              <a:t>ultricies</a:t>
            </a:r>
            <a:r>
              <a:rPr lang="en-US"/>
              <a:t>, a </a:t>
            </a:r>
            <a:r>
              <a:rPr lang="en-US" err="1"/>
              <a:t>consectetur</a:t>
            </a:r>
            <a:r>
              <a:rPr lang="en-US"/>
              <a:t> </a:t>
            </a:r>
            <a:r>
              <a:rPr lang="en-US" err="1"/>
              <a:t>massa</a:t>
            </a:r>
            <a:r>
              <a:rPr lang="en-US"/>
              <a:t> </a:t>
            </a:r>
            <a:r>
              <a:rPr lang="en-US" err="1"/>
              <a:t>sagittis</a:t>
            </a:r>
            <a:r>
              <a:rPr lang="en-US"/>
              <a:t>. In mi nisi.</a:t>
            </a:r>
          </a:p>
        </p:txBody>
      </p:sp>
      <p:sp>
        <p:nvSpPr>
          <p:cNvPr id="3" name="Rectangle 2">
            <a:extLst>
              <a:ext uri="{FF2B5EF4-FFF2-40B4-BE49-F238E27FC236}">
                <a16:creationId xmlns:a16="http://schemas.microsoft.com/office/drawing/2014/main" id="{5EE603F3-72EB-40F6-A3DB-33229461C841}"/>
              </a:ext>
            </a:extLst>
          </p:cNvPr>
          <p:cNvSpPr/>
          <p:nvPr userDrawn="1"/>
        </p:nvSpPr>
        <p:spPr>
          <a:xfrm>
            <a:off x="0" y="5105400"/>
            <a:ext cx="9144000" cy="1752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5">
            <a:extLst>
              <a:ext uri="{FF2B5EF4-FFF2-40B4-BE49-F238E27FC236}">
                <a16:creationId xmlns:a16="http://schemas.microsoft.com/office/drawing/2014/main" id="{ED040284-9862-4525-A1C4-FA1C558A292F}"/>
              </a:ext>
            </a:extLst>
          </p:cNvPr>
          <p:cNvSpPr>
            <a:spLocks noGrp="1"/>
          </p:cNvSpPr>
          <p:nvPr>
            <p:ph type="pic" sz="quarter" idx="11" hasCustomPrompt="1"/>
          </p:nvPr>
        </p:nvSpPr>
        <p:spPr>
          <a:xfrm>
            <a:off x="4657725" y="457200"/>
            <a:ext cx="4114800" cy="5905500"/>
          </a:xfrm>
        </p:spPr>
        <p:txBody>
          <a:bodyPr bIns="0" anchor="ctr" anchorCtr="0"/>
          <a:lstStyle>
            <a:lvl1pPr marL="0" indent="0" algn="ctr">
              <a:buNone/>
              <a:defRPr>
                <a:solidFill>
                  <a:schemeClr val="bg1"/>
                </a:solidFill>
              </a:defRPr>
            </a:lvl1pPr>
          </a:lstStyle>
          <a:p>
            <a:r>
              <a:rPr lang="en-US"/>
              <a:t>Insert PNG image with transparency</a:t>
            </a:r>
          </a:p>
        </p:txBody>
      </p:sp>
    </p:spTree>
    <p:extLst>
      <p:ext uri="{BB962C8B-B14F-4D97-AF65-F5344CB8AC3E}">
        <p14:creationId xmlns:p14="http://schemas.microsoft.com/office/powerpoint/2010/main" val="31428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4.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7.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6.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88913"/>
            <a:ext cx="8280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395288" y="1268413"/>
            <a:ext cx="8280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sz="4000" b="1">
              <a:solidFill>
                <a:srgbClr val="052264"/>
              </a:solidFill>
            </a:endParaRPr>
          </a:p>
        </p:txBody>
      </p:sp>
      <p:sp>
        <p:nvSpPr>
          <p:cNvPr id="1028" name="Text Placeholder 2"/>
          <p:cNvSpPr>
            <a:spLocks noGrp="1"/>
          </p:cNvSpPr>
          <p:nvPr/>
        </p:nvSpPr>
        <p:spPr bwMode="auto">
          <a:xfrm>
            <a:off x="395288" y="1268413"/>
            <a:ext cx="8280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sz="4000" b="1">
              <a:solidFill>
                <a:srgbClr val="052264"/>
              </a:solidFill>
            </a:endParaRPr>
          </a:p>
        </p:txBody>
      </p:sp>
      <p:sp>
        <p:nvSpPr>
          <p:cNvPr id="1029" name="Text Placeholder 5"/>
          <p:cNvSpPr>
            <a:spLocks noGrp="1"/>
          </p:cNvSpPr>
          <p:nvPr>
            <p:ph type="body" idx="1"/>
          </p:nvPr>
        </p:nvSpPr>
        <p:spPr bwMode="auto">
          <a:xfrm>
            <a:off x="395288" y="836613"/>
            <a:ext cx="83010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userDrawn="1"/>
        </p:nvCxnSpPr>
        <p:spPr>
          <a:xfrm>
            <a:off x="179388" y="765175"/>
            <a:ext cx="8713787"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9388" y="6092825"/>
            <a:ext cx="8713787"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pic>
        <p:nvPicPr>
          <p:cNvPr id="1032" name="Picture 10" descr="C:\Users\joconnor\Desktop\Values logo\Untitled-5.2.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175" y="6021388"/>
            <a:ext cx="9144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4"/>
          </p:nvPr>
        </p:nvSpPr>
        <p:spPr>
          <a:xfrm>
            <a:off x="6804025" y="61182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052264"/>
                </a:solidFill>
                <a:latin typeface="Calibri" panose="020F0502020204030204" pitchFamily="34" charset="0"/>
              </a:defRPr>
            </a:lvl1pPr>
          </a:lstStyle>
          <a:p>
            <a:pPr>
              <a:defRPr/>
            </a:pPr>
            <a:fld id="{DF75DF90-30AF-471A-BDD7-6F9FD8A45D8C}" type="slidenum">
              <a:rPr lang="en-GB" altLang="en-US"/>
              <a:pPr>
                <a:defRPr/>
              </a:pPr>
              <a:t>‹#›</a:t>
            </a:fld>
            <a:endParaRPr lang="en-GB" altLang="en-US"/>
          </a:p>
        </p:txBody>
      </p:sp>
      <p:pic>
        <p:nvPicPr>
          <p:cNvPr id="1034" name="Picture 10" descr="C:\Users\joconnor\Desktop\Values logo\Untitled-5.2.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051550"/>
            <a:ext cx="9144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3850" y="6129338"/>
            <a:ext cx="2233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3" r:id="rId1"/>
    <p:sldLayoutId id="2147484084" r:id="rId2"/>
    <p:sldLayoutId id="2147484077" r:id="rId3"/>
    <p:sldLayoutId id="2147484078" r:id="rId4"/>
    <p:sldLayoutId id="2147484079" r:id="rId5"/>
    <p:sldLayoutId id="2147484080" r:id="rId6"/>
    <p:sldLayoutId id="2147484081" r:id="rId7"/>
    <p:sldLayoutId id="2147484082" r:id="rId8"/>
    <p:sldLayoutId id="2147484086" r:id="rId9"/>
  </p:sldLayoutIdLst>
  <p:hf hdr="0" ftr="0" dt="0"/>
  <p:txStyles>
    <p:titleStyle>
      <a:lvl1pPr algn="l" rtl="0" eaLnBrk="0" fontAlgn="base" hangingPunct="0">
        <a:spcBef>
          <a:spcPct val="0"/>
        </a:spcBef>
        <a:spcAft>
          <a:spcPct val="0"/>
        </a:spcAft>
        <a:defRPr sz="3200" b="1" kern="1200">
          <a:solidFill>
            <a:srgbClr val="052264"/>
          </a:solidFill>
          <a:latin typeface="+mn-lt"/>
          <a:ea typeface="Arial" charset="0"/>
          <a:cs typeface="Arial" pitchFamily="34" charset="0"/>
        </a:defRPr>
      </a:lvl1pPr>
      <a:lvl2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2pPr>
      <a:lvl3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3pPr>
      <a:lvl4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4pPr>
      <a:lvl5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1ED6F27-58A1-40F2-B832-5F3ABA53BB78}"/>
              </a:ext>
            </a:extLst>
          </p:cNvPr>
          <p:cNvGrpSpPr/>
          <p:nvPr userDrawn="1"/>
        </p:nvGrpSpPr>
        <p:grpSpPr>
          <a:xfrm>
            <a:off x="5260724" y="6053066"/>
            <a:ext cx="3749936" cy="630000"/>
            <a:chOff x="181685" y="6053066"/>
            <a:chExt cx="4999915" cy="630000"/>
          </a:xfrm>
        </p:grpSpPr>
        <p:pic>
          <p:nvPicPr>
            <p:cNvPr id="9" name="Picture 8">
              <a:extLst>
                <a:ext uri="{FF2B5EF4-FFF2-40B4-BE49-F238E27FC236}">
                  <a16:creationId xmlns:a16="http://schemas.microsoft.com/office/drawing/2014/main" id="{7E57A8CD-9679-4E42-B0AB-19845D1D88B1}"/>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p:blipFill>
          <p:spPr>
            <a:xfrm>
              <a:off x="2595868" y="6053066"/>
              <a:ext cx="2585732" cy="630000"/>
            </a:xfrm>
            <a:prstGeom prst="rect">
              <a:avLst/>
            </a:prstGeom>
          </p:spPr>
        </p:pic>
        <p:pic>
          <p:nvPicPr>
            <p:cNvPr id="8" name="Picture 7">
              <a:extLst>
                <a:ext uri="{FF2B5EF4-FFF2-40B4-BE49-F238E27FC236}">
                  <a16:creationId xmlns:a16="http://schemas.microsoft.com/office/drawing/2014/main" id="{5908FFAB-4B92-4044-8711-33D6E828AF4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181685" y="6053066"/>
              <a:ext cx="2037877" cy="630000"/>
            </a:xfrm>
            <a:prstGeom prst="rect">
              <a:avLst/>
            </a:prstGeom>
          </p:spPr>
        </p:pic>
      </p:grpSp>
      <p:sp>
        <p:nvSpPr>
          <p:cNvPr id="10" name="Rectangle 9">
            <a:extLst>
              <a:ext uri="{FF2B5EF4-FFF2-40B4-BE49-F238E27FC236}">
                <a16:creationId xmlns:a16="http://schemas.microsoft.com/office/drawing/2014/main" id="{93BE2DF1-701D-4450-B8E2-2542EE009759}"/>
              </a:ext>
            </a:extLst>
          </p:cNvPr>
          <p:cNvSpPr/>
          <p:nvPr userDrawn="1"/>
        </p:nvSpPr>
        <p:spPr>
          <a:xfrm>
            <a:off x="0" y="1"/>
            <a:ext cx="9144000" cy="59181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DB68E4B-9E19-4233-897C-84735A4AF9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370BF-A48C-4D1C-9C2E-16E6492408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5E38B-6F30-4C99-9669-B911011F86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EA3F29-A26A-4B4A-8620-224856C65CE0}" type="datetimeFigureOut">
              <a:rPr lang="en-GB" smtClean="0"/>
              <a:t>15/09/2023</a:t>
            </a:fld>
            <a:endParaRPr lang="en-GB"/>
          </a:p>
        </p:txBody>
      </p:sp>
      <p:sp>
        <p:nvSpPr>
          <p:cNvPr id="5" name="Footer Placeholder 4">
            <a:extLst>
              <a:ext uri="{FF2B5EF4-FFF2-40B4-BE49-F238E27FC236}">
                <a16:creationId xmlns:a16="http://schemas.microsoft.com/office/drawing/2014/main" id="{3047DB90-ECC1-4A10-8321-4A4AECE4C4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2E2AFD-3F9A-483C-AD8A-05142A2F61B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DDBD4F-CAE2-4C3C-B6AA-C211EFDAA03F}" type="slidenum">
              <a:rPr lang="en-GB" smtClean="0"/>
              <a:t>‹#›</a:t>
            </a:fld>
            <a:endParaRPr lang="en-GB"/>
          </a:p>
        </p:txBody>
      </p:sp>
      <p:pic>
        <p:nvPicPr>
          <p:cNvPr id="16" name="Picture 15">
            <a:extLst>
              <a:ext uri="{FF2B5EF4-FFF2-40B4-BE49-F238E27FC236}">
                <a16:creationId xmlns:a16="http://schemas.microsoft.com/office/drawing/2014/main" id="{613C9EE2-9E7C-4017-94B8-741B8A097653}"/>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133341" y="6053066"/>
            <a:ext cx="897856" cy="630000"/>
          </a:xfrm>
          <a:prstGeom prst="rect">
            <a:avLst/>
          </a:prstGeom>
        </p:spPr>
      </p:pic>
      <p:pic>
        <p:nvPicPr>
          <p:cNvPr id="7" name="Picture 6">
            <a:extLst>
              <a:ext uri="{FF2B5EF4-FFF2-40B4-BE49-F238E27FC236}">
                <a16:creationId xmlns:a16="http://schemas.microsoft.com/office/drawing/2014/main" id="{5A1EE13A-6B42-4C6A-8D78-B71467D02A56}"/>
              </a:ext>
            </a:extLst>
          </p:cNvPr>
          <p:cNvPicPr>
            <a:picLocks noChangeAspect="1"/>
          </p:cNvPicPr>
          <p:nvPr userDrawn="1"/>
        </p:nvPicPr>
        <p:blipFill>
          <a:blip r:embed="rId24" cstate="print">
            <a:extLst>
              <a:ext uri="{28A0092B-C50C-407E-A947-70E740481C1C}">
                <a14:useLocalDpi xmlns:a14="http://schemas.microsoft.com/office/drawing/2010/main" val="0"/>
              </a:ext>
            </a:extLst>
          </a:blip>
          <a:srcRect/>
          <a:stretch/>
        </p:blipFill>
        <p:spPr>
          <a:xfrm>
            <a:off x="1113372" y="6053066"/>
            <a:ext cx="578641" cy="630000"/>
          </a:xfrm>
          <a:prstGeom prst="rect">
            <a:avLst/>
          </a:prstGeom>
        </p:spPr>
      </p:pic>
    </p:spTree>
    <p:extLst>
      <p:ext uri="{BB962C8B-B14F-4D97-AF65-F5344CB8AC3E}">
        <p14:creationId xmlns:p14="http://schemas.microsoft.com/office/powerpoint/2010/main" val="144608171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Lst>
  <p:txStyles>
    <p:titleStyle>
      <a:lvl1pPr algn="l" defTabSz="685800" rtl="0" eaLnBrk="1" latinLnBrk="0" hangingPunct="1">
        <a:lnSpc>
          <a:spcPct val="90000"/>
        </a:lnSpc>
        <a:spcBef>
          <a:spcPct val="0"/>
        </a:spcBef>
        <a:buNone/>
        <a:defRPr sz="375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kentprospectus.co.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parxmath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qa.org.uk/subjects/english/gcse/english-language-870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aqa.org.uk/subjects/english/gcse/english-literature-870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2313" y="2781300"/>
            <a:ext cx="7772400" cy="1362075"/>
          </a:xfrm>
        </p:spPr>
        <p:txBody>
          <a:bodyPr/>
          <a:lstStyle/>
          <a:p>
            <a:r>
              <a:rPr lang="en-GB" altLang="en-US" sz="2400" cap="none">
                <a:solidFill>
                  <a:srgbClr val="0079BC"/>
                </a:solidFill>
                <a:cs typeface="Arial"/>
              </a:rPr>
              <a:t>2023-2024</a:t>
            </a:r>
            <a:br>
              <a:rPr lang="en-GB" altLang="en-US" sz="2400" cap="none">
                <a:solidFill>
                  <a:srgbClr val="0079BC"/>
                </a:solidFill>
                <a:cs typeface="Arial"/>
              </a:rPr>
            </a:br>
            <a:r>
              <a:rPr lang="en-GB" altLang="en-US" sz="6000" cap="none">
                <a:solidFill>
                  <a:srgbClr val="0079BC"/>
                </a:solidFill>
                <a:cs typeface="Arial"/>
              </a:rPr>
              <a:t>Welcome</a:t>
            </a:r>
            <a:br>
              <a:rPr lang="en-GB" altLang="en-US" sz="6000" cap="none">
                <a:cs typeface="Arial"/>
              </a:rPr>
            </a:br>
            <a:br>
              <a:rPr lang="en-GB" altLang="en-US" sz="6000" cap="none">
                <a:cs typeface="Arial"/>
              </a:rPr>
            </a:br>
            <a:br>
              <a:rPr lang="en-GB" altLang="en-US" cap="none"/>
            </a:br>
            <a:endParaRPr lang="en-US" altLang="en-US" cap="none"/>
          </a:p>
        </p:txBody>
      </p:sp>
      <p:sp>
        <p:nvSpPr>
          <p:cNvPr id="6147" name="Text Placeholder 2"/>
          <p:cNvSpPr>
            <a:spLocks noGrp="1"/>
          </p:cNvSpPr>
          <p:nvPr>
            <p:ph type="body" idx="1"/>
          </p:nvPr>
        </p:nvSpPr>
        <p:spPr>
          <a:xfrm>
            <a:off x="722313" y="1125538"/>
            <a:ext cx="7772400" cy="1295400"/>
          </a:xfrm>
        </p:spPr>
        <p:txBody>
          <a:bodyPr/>
          <a:lstStyle/>
          <a:p>
            <a:r>
              <a:rPr lang="en-GB" altLang="en-US" sz="4000">
                <a:cs typeface="Arial"/>
              </a:rPr>
              <a:t>Year 11 GCSE Information Evening</a:t>
            </a:r>
            <a:endParaRPr lang="en-US" altLang="en-US" sz="4000">
              <a:cs typeface="Arial"/>
            </a:endParaRPr>
          </a:p>
        </p:txBody>
      </p:sp>
      <p:sp>
        <p:nvSpPr>
          <p:cNvPr id="61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D0FD0761-C6E4-43C6-A82C-92910EC7EC53}" type="slidenum">
              <a:rPr lang="en-GB" altLang="en-US" sz="1100" smtClean="0"/>
              <a:pPr>
                <a:spcBef>
                  <a:spcPct val="0"/>
                </a:spcBef>
                <a:buFontTx/>
                <a:buNone/>
              </a:pPr>
              <a:t>1</a:t>
            </a:fld>
            <a:endParaRPr lang="en-GB" altLang="en-US" sz="1100"/>
          </a:p>
        </p:txBody>
      </p:sp>
      <p:pic>
        <p:nvPicPr>
          <p:cNvPr id="614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90851" y="154101"/>
            <a:ext cx="8280400" cy="503237"/>
          </a:xfrm>
        </p:spPr>
        <p:txBody>
          <a:bodyPr/>
          <a:lstStyle/>
          <a:p>
            <a:r>
              <a:rPr lang="en-GB" altLang="en-US"/>
              <a:t>Support  - where else can you turn?</a:t>
            </a:r>
          </a:p>
        </p:txBody>
      </p:sp>
      <p:sp>
        <p:nvSpPr>
          <p:cNvPr id="614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22000D0F-DDC3-4D66-86E8-74B390D243F9}" type="slidenum">
              <a:rPr lang="en-GB" altLang="en-US" sz="1100" smtClean="0"/>
              <a:pPr>
                <a:spcBef>
                  <a:spcPct val="0"/>
                </a:spcBef>
                <a:buFontTx/>
                <a:buNone/>
              </a:pPr>
              <a:t>10</a:t>
            </a:fld>
            <a:endParaRPr lang="en-GB" altLang="en-US" sz="1100"/>
          </a:p>
        </p:txBody>
      </p:sp>
      <p:pic>
        <p:nvPicPr>
          <p:cNvPr id="614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40404" y="991799"/>
            <a:ext cx="8602324" cy="3939540"/>
          </a:xfrm>
          <a:prstGeom prst="rect">
            <a:avLst/>
          </a:prstGeom>
        </p:spPr>
        <p:txBody>
          <a:bodyPr wrap="square" lIns="91440" tIns="45720" rIns="91440" bIns="45720" anchor="t">
            <a:spAutoFit/>
          </a:bodyPr>
          <a:lstStyle/>
          <a:p>
            <a:pPr marL="342900" indent="-342900">
              <a:buFont typeface="Arial"/>
              <a:buChar char="•"/>
              <a:defRPr/>
            </a:pPr>
            <a:r>
              <a:rPr lang="en-GB" sz="2500">
                <a:solidFill>
                  <a:srgbClr val="052264"/>
                </a:solidFill>
                <a:latin typeface="+mj-lt"/>
                <a:cs typeface="Arial"/>
              </a:rPr>
              <a:t>Listen and if there is a real concern, please contact us. If a student has an issue with a subject, we can help to provide support and encouragement. Use Form tutors as first port of call. </a:t>
            </a:r>
            <a:endParaRPr lang="en-GB" sz="2500">
              <a:solidFill>
                <a:srgbClr val="052264"/>
              </a:solidFill>
              <a:latin typeface="+mj-lt"/>
            </a:endParaRPr>
          </a:p>
          <a:p>
            <a:pPr marL="342900" indent="-342900">
              <a:buFont typeface="Arial"/>
              <a:buChar char="•"/>
              <a:defRPr/>
            </a:pPr>
            <a:endParaRPr lang="en-GB" sz="2500">
              <a:solidFill>
                <a:srgbClr val="052264"/>
              </a:solidFill>
              <a:latin typeface="+mj-lt"/>
            </a:endParaRPr>
          </a:p>
          <a:p>
            <a:pPr marL="342900" indent="-342900">
              <a:buFont typeface="Arial"/>
              <a:buChar char="•"/>
              <a:defRPr/>
            </a:pPr>
            <a:r>
              <a:rPr lang="en-GB" sz="2500">
                <a:solidFill>
                  <a:srgbClr val="052264"/>
                </a:solidFill>
                <a:latin typeface="+mj-lt"/>
                <a:cs typeface="Calibri"/>
              </a:rPr>
              <a:t>Ask about period 7 sessions and tutor times – students will be doing additional work towards core and other subjects during these times.</a:t>
            </a:r>
            <a:endParaRPr lang="en-GB" sz="2500">
              <a:solidFill>
                <a:srgbClr val="052264"/>
              </a:solidFill>
              <a:latin typeface="Calibri"/>
              <a:cs typeface="Calibri"/>
            </a:endParaRPr>
          </a:p>
          <a:p>
            <a:pPr marL="342900" indent="-342900">
              <a:buFont typeface="Arial"/>
              <a:buChar char="•"/>
              <a:defRPr/>
            </a:pPr>
            <a:endParaRPr lang="en-GB" sz="2500">
              <a:solidFill>
                <a:srgbClr val="052264"/>
              </a:solidFill>
              <a:latin typeface="Calibri"/>
              <a:cs typeface="Calibri"/>
            </a:endParaRPr>
          </a:p>
          <a:p>
            <a:pPr algn="ctr">
              <a:defRPr/>
            </a:pPr>
            <a:endParaRPr lang="en-GB" sz="2500">
              <a:solidFill>
                <a:srgbClr val="052264"/>
              </a:solidFill>
              <a:latin typeface="Calibri"/>
              <a:cs typeface="Calibri"/>
            </a:endParaRPr>
          </a:p>
        </p:txBody>
      </p:sp>
      <p:pic>
        <p:nvPicPr>
          <p:cNvPr id="3" name="Picture 2">
            <a:extLst>
              <a:ext uri="{FF2B5EF4-FFF2-40B4-BE49-F238E27FC236}">
                <a16:creationId xmlns:a16="http://schemas.microsoft.com/office/drawing/2014/main" id="{70A3D2B9-04F8-45D0-92E6-0327C8553D16}"/>
              </a:ext>
            </a:extLst>
          </p:cNvPr>
          <p:cNvPicPr>
            <a:picLocks noChangeAspect="1"/>
          </p:cNvPicPr>
          <p:nvPr/>
        </p:nvPicPr>
        <p:blipFill>
          <a:blip r:embed="rId3"/>
          <a:stretch>
            <a:fillRect/>
          </a:stretch>
        </p:blipFill>
        <p:spPr>
          <a:xfrm>
            <a:off x="3268486" y="4068233"/>
            <a:ext cx="5715000" cy="1905000"/>
          </a:xfrm>
          <a:prstGeom prst="rect">
            <a:avLst/>
          </a:prstGeom>
        </p:spPr>
      </p:pic>
      <p:sp>
        <p:nvSpPr>
          <p:cNvPr id="5" name="TextBox 4">
            <a:extLst>
              <a:ext uri="{FF2B5EF4-FFF2-40B4-BE49-F238E27FC236}">
                <a16:creationId xmlns:a16="http://schemas.microsoft.com/office/drawing/2014/main" id="{08EBD743-D123-F712-8CD5-7E35AA3FC229}"/>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err="1">
                <a:latin typeface="Arial"/>
                <a:cs typeface="Arial"/>
              </a:rPr>
              <a:t>RBu</a:t>
            </a:r>
            <a:endParaRPr lang="en-US" err="1"/>
          </a:p>
        </p:txBody>
      </p:sp>
    </p:spTree>
    <p:extLst>
      <p:ext uri="{BB962C8B-B14F-4D97-AF65-F5344CB8AC3E}">
        <p14:creationId xmlns:p14="http://schemas.microsoft.com/office/powerpoint/2010/main" val="196518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8790978" cy="503237"/>
          </a:xfrm>
        </p:spPr>
        <p:txBody>
          <a:bodyPr/>
          <a:lstStyle/>
          <a:p>
            <a:r>
              <a:rPr lang="en-GB">
                <a:cs typeface="Calibri"/>
              </a:rPr>
              <a:t>Attendance is the most fundamental requirement</a:t>
            </a:r>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220" y="871425"/>
            <a:ext cx="4382860" cy="5113337"/>
          </a:xfrm>
        </p:spPr>
      </p:pic>
      <p:sp>
        <p:nvSpPr>
          <p:cNvPr id="4" name="Slide Number Placeholder 3"/>
          <p:cNvSpPr>
            <a:spLocks noGrp="1"/>
          </p:cNvSpPr>
          <p:nvPr>
            <p:ph type="sldNum" sz="quarter" idx="10"/>
          </p:nvPr>
        </p:nvSpPr>
        <p:spPr/>
        <p:txBody>
          <a:bodyPr/>
          <a:lstStyle/>
          <a:p>
            <a:pPr>
              <a:defRPr/>
            </a:pPr>
            <a:fld id="{CA4426A9-F15A-422A-A9E8-95A57E37C0C3}" type="slidenum">
              <a:rPr lang="en-GB" altLang="en-US" smtClean="0"/>
              <a:pPr>
                <a:defRPr/>
              </a:pPr>
              <a:t>11</a:t>
            </a:fld>
            <a:endParaRPr lang="en-GB" altLang="en-US"/>
          </a:p>
        </p:txBody>
      </p:sp>
      <p:sp>
        <p:nvSpPr>
          <p:cNvPr id="3" name="TextBox 2">
            <a:extLst>
              <a:ext uri="{FF2B5EF4-FFF2-40B4-BE49-F238E27FC236}">
                <a16:creationId xmlns:a16="http://schemas.microsoft.com/office/drawing/2014/main" id="{E996C1AF-8977-4CF8-901C-1FAE74B8E46D}"/>
              </a:ext>
            </a:extLst>
          </p:cNvPr>
          <p:cNvSpPr txBox="1"/>
          <p:nvPr/>
        </p:nvSpPr>
        <p:spPr>
          <a:xfrm>
            <a:off x="3896644" y="4703125"/>
            <a:ext cx="39918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a:t>
            </a:r>
          </a:p>
        </p:txBody>
      </p:sp>
      <p:sp>
        <p:nvSpPr>
          <p:cNvPr id="6" name="TextBox 5">
            <a:extLst>
              <a:ext uri="{FF2B5EF4-FFF2-40B4-BE49-F238E27FC236}">
                <a16:creationId xmlns:a16="http://schemas.microsoft.com/office/drawing/2014/main" id="{052CBC2B-AF91-4BF5-A236-CE29DB7ADB71}"/>
              </a:ext>
            </a:extLst>
          </p:cNvPr>
          <p:cNvSpPr txBox="1"/>
          <p:nvPr/>
        </p:nvSpPr>
        <p:spPr>
          <a:xfrm>
            <a:off x="5637252" y="2881288"/>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and a square without good GCSEs</a:t>
            </a:r>
          </a:p>
        </p:txBody>
      </p:sp>
      <p:sp>
        <p:nvSpPr>
          <p:cNvPr id="9" name="TextBox 8">
            <a:extLst>
              <a:ext uri="{FF2B5EF4-FFF2-40B4-BE49-F238E27FC236}">
                <a16:creationId xmlns:a16="http://schemas.microsoft.com/office/drawing/2014/main" id="{C0087023-31C8-9DB0-D41D-C5BE5404D53C}"/>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err="1">
                <a:latin typeface="Arial"/>
                <a:cs typeface="Arial"/>
              </a:rPr>
              <a:t>RBu</a:t>
            </a:r>
            <a:endParaRPr lang="en-US" err="1"/>
          </a:p>
        </p:txBody>
      </p:sp>
    </p:spTree>
    <p:extLst>
      <p:ext uri="{BB962C8B-B14F-4D97-AF65-F5344CB8AC3E}">
        <p14:creationId xmlns:p14="http://schemas.microsoft.com/office/powerpoint/2010/main" val="279418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50888"/>
            <a:ext cx="8805146" cy="5341527"/>
          </a:xfrm>
        </p:spPr>
        <p:txBody>
          <a:bodyPr/>
          <a:lstStyle/>
          <a:p>
            <a:pPr marL="0" indent="0">
              <a:buNone/>
              <a:defRPr/>
            </a:pPr>
            <a:r>
              <a:rPr lang="en-US">
                <a:cs typeface="Arial"/>
              </a:rPr>
              <a:t>In 2018, our Progress 8 Score at Wye School was +0.3. </a:t>
            </a:r>
            <a:endParaRPr lang="en-US"/>
          </a:p>
          <a:p>
            <a:pPr marL="0" indent="0">
              <a:buNone/>
              <a:defRPr/>
            </a:pPr>
            <a:endParaRPr lang="en-US">
              <a:cs typeface="Arial"/>
            </a:endParaRPr>
          </a:p>
          <a:p>
            <a:pPr marL="0" indent="0">
              <a:buNone/>
              <a:defRPr/>
            </a:pPr>
            <a:r>
              <a:rPr lang="en-US">
                <a:cs typeface="Arial"/>
              </a:rPr>
              <a:t>In 2019, our Progress 8 Score was +0.33.</a:t>
            </a:r>
            <a:endParaRPr lang="en-US"/>
          </a:p>
          <a:p>
            <a:pPr marL="0" indent="0">
              <a:buNone/>
              <a:defRPr/>
            </a:pPr>
            <a:endParaRPr lang="en-US">
              <a:cs typeface="Calibri"/>
            </a:endParaRPr>
          </a:p>
          <a:p>
            <a:pPr marL="0" indent="0">
              <a:buNone/>
              <a:defRPr/>
            </a:pPr>
            <a:r>
              <a:rPr lang="en-US">
                <a:cs typeface="Calibri"/>
              </a:rPr>
              <a:t>This means that students are making a third of a grade more progress than at other schools.</a:t>
            </a:r>
          </a:p>
          <a:p>
            <a:pPr marL="0" indent="0">
              <a:buNone/>
              <a:defRPr/>
            </a:pPr>
            <a:endParaRPr lang="en-US"/>
          </a:p>
          <a:p>
            <a:pPr marL="0" indent="0">
              <a:buNone/>
              <a:defRPr/>
            </a:pPr>
            <a:r>
              <a:rPr lang="en-US">
                <a:cs typeface="Arial"/>
              </a:rPr>
              <a:t>This continues to make Wye School the best non selective schools in the area.</a:t>
            </a:r>
          </a:p>
          <a:p>
            <a:pPr marL="0" indent="0">
              <a:buNone/>
              <a:defRPr/>
            </a:pPr>
            <a:endParaRPr lang="en-US">
              <a:cs typeface="Calibri"/>
            </a:endParaRPr>
          </a:p>
          <a:p>
            <a:pPr marL="0" indent="0">
              <a:buFont typeface="Wingdings" panose="05000000000000000000" pitchFamily="2" charset="2"/>
              <a:buNone/>
              <a:defRPr/>
            </a:pPr>
            <a:endParaRPr lang="en-US">
              <a:cs typeface="Calibri"/>
            </a:endParaRPr>
          </a:p>
          <a:p>
            <a:pPr marL="0" indent="0">
              <a:buFont typeface="Wingdings" panose="05000000000000000000" pitchFamily="2" charset="2"/>
              <a:buNone/>
              <a:defRPr/>
            </a:pPr>
            <a:endParaRPr lang="en-US">
              <a:cs typeface="Calibri"/>
            </a:endParaRPr>
          </a:p>
          <a:p>
            <a:pPr marL="0" indent="0">
              <a:buFont typeface="Wingdings" panose="05000000000000000000" pitchFamily="2" charset="2"/>
              <a:buNone/>
              <a:defRPr/>
            </a:pPr>
            <a:endParaRPr lang="en-US">
              <a:cs typeface="Calibri"/>
            </a:endParaRPr>
          </a:p>
          <a:p>
            <a:pPr marL="0" indent="0">
              <a:buFont typeface="Wingdings" panose="05000000000000000000" pitchFamily="2" charset="2"/>
              <a:buNone/>
              <a:defRPr/>
            </a:pPr>
            <a:endParaRPr lang="en-US">
              <a:cs typeface="Calibri"/>
            </a:endParaRPr>
          </a:p>
          <a:p>
            <a:pPr marL="0" indent="0">
              <a:buFont typeface="Wingdings" panose="05000000000000000000" pitchFamily="2" charset="2"/>
              <a:buNone/>
              <a:defRPr/>
            </a:pPr>
            <a:endParaRPr lang="en-US">
              <a:cs typeface="Calibri"/>
            </a:endParaRPr>
          </a:p>
          <a:p>
            <a:pPr marL="0" indent="0">
              <a:buFont typeface="Wingdings" panose="05000000000000000000" pitchFamily="2" charset="2"/>
              <a:buNone/>
              <a:defRPr/>
            </a:pPr>
            <a:endParaRPr lang="en-US" b="1">
              <a:cs typeface="Calibri"/>
            </a:endParaRPr>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cs typeface="Calibri"/>
            </a:endParaRPr>
          </a:p>
          <a:p>
            <a:pPr marL="0" indent="0">
              <a:buFont typeface="Wingdings" panose="05000000000000000000" pitchFamily="2" charset="2"/>
              <a:buNone/>
              <a:defRPr/>
            </a:pPr>
            <a:endParaRPr lang="en-US">
              <a:cs typeface="Calibri"/>
            </a:endParaRPr>
          </a:p>
          <a:p>
            <a:pPr marL="0" indent="0">
              <a:buFont typeface="Wingdings" panose="05000000000000000000" pitchFamily="2" charset="2"/>
              <a:buNone/>
              <a:defRPr/>
            </a:pPr>
            <a:endParaRPr lang="en-US">
              <a:cs typeface="Calibri"/>
            </a:endParaRPr>
          </a:p>
          <a:p>
            <a:pPr marL="0" indent="0">
              <a:buNone/>
              <a:defRPr/>
            </a:pPr>
            <a:endParaRPr lang="en-US">
              <a:cs typeface="Calibri"/>
            </a:endParaRPr>
          </a:p>
          <a:p>
            <a:pPr marL="0" indent="0">
              <a:buNone/>
              <a:defRPr/>
            </a:pPr>
            <a:endParaRPr lang="en-GB">
              <a:cs typeface="Calibri"/>
            </a:endParaRPr>
          </a:p>
          <a:p>
            <a:pPr>
              <a:buNone/>
              <a:defRPr/>
            </a:pPr>
            <a:endParaRPr lang="en-GB" altLang="en-US">
              <a:cs typeface="Calibri"/>
            </a:endParaRPr>
          </a:p>
          <a:p>
            <a:pPr>
              <a:buNone/>
              <a:defRPr/>
            </a:pPr>
            <a:endParaRPr lang="en-GB" altLang="en-US">
              <a:cs typeface="Calibri"/>
            </a:endParaRP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CCB9BD25-7588-44D7-8A81-7F3EE2464077}" type="slidenum">
              <a:rPr lang="en-GB" altLang="en-US" sz="1100" smtClean="0"/>
              <a:pPr>
                <a:spcBef>
                  <a:spcPct val="0"/>
                </a:spcBef>
                <a:buFontTx/>
                <a:buNone/>
              </a:pPr>
              <a:t>12</a:t>
            </a:fld>
            <a:endParaRPr lang="en-GB" altLang="en-US" sz="1100"/>
          </a:p>
        </p:txBody>
      </p:sp>
      <p:sp>
        <p:nvSpPr>
          <p:cNvPr id="15364" name="Title 1"/>
          <p:cNvSpPr>
            <a:spLocks noGrp="1"/>
          </p:cNvSpPr>
          <p:nvPr>
            <p:ph type="title"/>
          </p:nvPr>
        </p:nvSpPr>
        <p:spPr/>
        <p:txBody>
          <a:bodyPr/>
          <a:lstStyle/>
          <a:p>
            <a:r>
              <a:rPr lang="en-US"/>
              <a:t>Our Success</a:t>
            </a:r>
          </a:p>
        </p:txBody>
      </p:sp>
      <p:pic>
        <p:nvPicPr>
          <p:cNvPr id="1536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5BD100E-6085-D9D2-C5B9-127F513452D7}"/>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err="1">
                <a:latin typeface="Arial"/>
                <a:cs typeface="Arial"/>
              </a:rPr>
              <a:t>RBu</a:t>
            </a:r>
            <a:endParaRPr lang="en-US" err="1"/>
          </a:p>
        </p:txBody>
      </p:sp>
    </p:spTree>
    <p:extLst>
      <p:ext uri="{BB962C8B-B14F-4D97-AF65-F5344CB8AC3E}">
        <p14:creationId xmlns:p14="http://schemas.microsoft.com/office/powerpoint/2010/main" val="2209915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600F-FF57-40AB-8236-6C46BF5F2AAC}"/>
              </a:ext>
            </a:extLst>
          </p:cNvPr>
          <p:cNvSpPr>
            <a:spLocks noGrp="1"/>
          </p:cNvSpPr>
          <p:nvPr>
            <p:ph type="title"/>
          </p:nvPr>
        </p:nvSpPr>
        <p:spPr/>
        <p:txBody>
          <a:bodyPr/>
          <a:lstStyle/>
          <a:p>
            <a:r>
              <a:rPr lang="en-US">
                <a:cs typeface="Arial"/>
              </a:rPr>
              <a:t>Summary – the secrets to success</a:t>
            </a:r>
            <a:endParaRPr lang="en-US"/>
          </a:p>
        </p:txBody>
      </p:sp>
      <p:pic>
        <p:nvPicPr>
          <p:cNvPr id="5" name="Picture 5" descr="A close up of a sign&#10;&#10;Description generated with high confidence">
            <a:extLst>
              <a:ext uri="{FF2B5EF4-FFF2-40B4-BE49-F238E27FC236}">
                <a16:creationId xmlns:a16="http://schemas.microsoft.com/office/drawing/2014/main" id="{5DFA6E13-987F-4279-9A8F-236DBB316228}"/>
              </a:ext>
            </a:extLst>
          </p:cNvPr>
          <p:cNvPicPr>
            <a:picLocks noGrp="1" noChangeAspect="1"/>
          </p:cNvPicPr>
          <p:nvPr>
            <p:ph idx="1"/>
          </p:nvPr>
        </p:nvPicPr>
        <p:blipFill>
          <a:blip r:embed="rId2"/>
          <a:stretch>
            <a:fillRect/>
          </a:stretch>
        </p:blipFill>
        <p:spPr>
          <a:xfrm>
            <a:off x="395536" y="1964220"/>
            <a:ext cx="8280152" cy="2857552"/>
          </a:xfrm>
          <a:prstGeom prst="rect">
            <a:avLst/>
          </a:prstGeom>
        </p:spPr>
      </p:pic>
      <p:sp>
        <p:nvSpPr>
          <p:cNvPr id="4" name="Slide Number Placeholder 3">
            <a:extLst>
              <a:ext uri="{FF2B5EF4-FFF2-40B4-BE49-F238E27FC236}">
                <a16:creationId xmlns:a16="http://schemas.microsoft.com/office/drawing/2014/main" id="{DAEC0012-DE36-4310-B214-1EB6B4EA4C4A}"/>
              </a:ext>
            </a:extLst>
          </p:cNvPr>
          <p:cNvSpPr>
            <a:spLocks noGrp="1"/>
          </p:cNvSpPr>
          <p:nvPr>
            <p:ph type="sldNum" sz="quarter" idx="10"/>
          </p:nvPr>
        </p:nvSpPr>
        <p:spPr/>
        <p:txBody>
          <a:bodyPr/>
          <a:lstStyle/>
          <a:p>
            <a:pPr>
              <a:defRPr/>
            </a:pPr>
            <a:fld id="{CA4426A9-F15A-422A-A9E8-95A57E37C0C3}" type="slidenum">
              <a:rPr lang="en-GB" altLang="en-US"/>
              <a:pPr>
                <a:defRPr/>
              </a:pPr>
              <a:t>13</a:t>
            </a:fld>
            <a:endParaRPr lang="en-GB" altLang="en-US"/>
          </a:p>
        </p:txBody>
      </p:sp>
      <p:sp>
        <p:nvSpPr>
          <p:cNvPr id="7" name="TextBox 6">
            <a:extLst>
              <a:ext uri="{FF2B5EF4-FFF2-40B4-BE49-F238E27FC236}">
                <a16:creationId xmlns:a16="http://schemas.microsoft.com/office/drawing/2014/main" id="{568697F5-07AC-8147-6800-82578A4DA697}"/>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err="1">
                <a:latin typeface="Arial"/>
                <a:cs typeface="Arial"/>
              </a:rPr>
              <a:t>RBu</a:t>
            </a:r>
            <a:endParaRPr lang="en-US" err="1"/>
          </a:p>
        </p:txBody>
      </p:sp>
    </p:spTree>
    <p:extLst>
      <p:ext uri="{BB962C8B-B14F-4D97-AF65-F5344CB8AC3E}">
        <p14:creationId xmlns:p14="http://schemas.microsoft.com/office/powerpoint/2010/main" val="120178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3" y="788988"/>
            <a:ext cx="5899150" cy="5329237"/>
          </a:xfrm>
        </p:spPr>
        <p:txBody>
          <a:bodyPr/>
          <a:lstStyle/>
          <a:p>
            <a:pPr marL="0" indent="0">
              <a:buNone/>
              <a:defRPr/>
            </a:pPr>
            <a:r>
              <a:rPr lang="en-US" sz="2000">
                <a:cs typeface="Arial"/>
              </a:rPr>
              <a:t>From the mock exams in November/December, you will receive the following:</a:t>
            </a:r>
            <a:endParaRPr lang="en-US" sz="2000"/>
          </a:p>
          <a:p>
            <a:pPr marL="0" indent="0">
              <a:buNone/>
              <a:defRPr/>
            </a:pPr>
            <a:endParaRPr lang="en-US" sz="2000"/>
          </a:p>
          <a:p>
            <a:pPr marL="0" indent="0">
              <a:buNone/>
              <a:defRPr/>
            </a:pPr>
            <a:r>
              <a:rPr lang="en-GB" sz="2000" b="1">
                <a:solidFill>
                  <a:srgbClr val="FF0000"/>
                </a:solidFill>
                <a:ea typeface="+mn-lt"/>
                <a:cs typeface="+mn-lt"/>
              </a:rPr>
              <a:t>Current Grades </a:t>
            </a:r>
            <a:r>
              <a:rPr lang="en-GB" sz="2000">
                <a:ea typeface="+mn-lt"/>
                <a:cs typeface="+mn-lt"/>
              </a:rPr>
              <a:t>–  This indicates the level they are currently working at.</a:t>
            </a:r>
            <a:endParaRPr lang="en-GB" sz="2000">
              <a:ea typeface="+mn-lt"/>
            </a:endParaRPr>
          </a:p>
          <a:p>
            <a:pPr marL="0" indent="0">
              <a:buNone/>
              <a:defRPr/>
            </a:pPr>
            <a:r>
              <a:rPr lang="en-GB" sz="2000" b="1">
                <a:solidFill>
                  <a:srgbClr val="FF0000"/>
                </a:solidFill>
                <a:ea typeface="+mn-lt"/>
                <a:cs typeface="+mn-lt"/>
              </a:rPr>
              <a:t>Target Grades </a:t>
            </a:r>
            <a:r>
              <a:rPr lang="en-GB" sz="2000">
                <a:ea typeface="+mn-lt"/>
                <a:cs typeface="+mn-lt"/>
              </a:rPr>
              <a:t>–  This is an aspirational grade based on their Key Stage 2 SATS scores. If they achieve their target grade, they are making excellent progress.</a:t>
            </a:r>
            <a:endParaRPr lang="en-GB" sz="2000">
              <a:cs typeface="Calibri"/>
            </a:endParaRPr>
          </a:p>
          <a:p>
            <a:pPr marL="0" indent="0">
              <a:buNone/>
              <a:defRPr/>
            </a:pPr>
            <a:r>
              <a:rPr lang="en-GB" sz="2000" b="1">
                <a:solidFill>
                  <a:srgbClr val="FF0000"/>
                </a:solidFill>
                <a:cs typeface="Arial"/>
              </a:rPr>
              <a:t>Predicted Grade </a:t>
            </a:r>
            <a:r>
              <a:rPr lang="en-GB" sz="2000">
                <a:cs typeface="Arial"/>
              </a:rPr>
              <a:t>–  This is the grade we think they will achieve at the end of the course.</a:t>
            </a:r>
            <a:endParaRPr lang="en-GB" sz="2000"/>
          </a:p>
          <a:p>
            <a:pPr marL="0" indent="0">
              <a:buNone/>
              <a:defRPr/>
            </a:pPr>
            <a:r>
              <a:rPr lang="en-GB" sz="2000" b="1">
                <a:solidFill>
                  <a:srgbClr val="FF0000"/>
                </a:solidFill>
                <a:ea typeface="+mn-lt"/>
                <a:cs typeface="+mn-lt"/>
              </a:rPr>
              <a:t>Learning Indicator </a:t>
            </a:r>
            <a:r>
              <a:rPr lang="en-GB" sz="2000">
                <a:ea typeface="+mn-lt"/>
                <a:cs typeface="+mn-lt"/>
              </a:rPr>
              <a:t>–  This is an effort grade. It can be either Poor, Requires Improvement, Good or Excellent.</a:t>
            </a:r>
            <a:endParaRPr lang="en-GB" sz="2000">
              <a:cs typeface="Calibri"/>
            </a:endParaRPr>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GB"/>
          </a:p>
          <a:p>
            <a:pPr>
              <a:buFont typeface="Wingdings" panose="05000000000000000000" pitchFamily="2" charset="2"/>
              <a:buNone/>
              <a:defRPr/>
            </a:pPr>
            <a:endParaRPr lang="en-GB" altLang="en-US"/>
          </a:p>
          <a:p>
            <a:pPr>
              <a:buNone/>
              <a:defRPr/>
            </a:pPr>
            <a:endParaRPr lang="en-GB" altLang="en-US"/>
          </a:p>
        </p:txBody>
      </p:sp>
      <p:sp>
        <p:nvSpPr>
          <p:cNvPr id="194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3CEF712C-17DB-483B-8FFA-8677AEAD92D0}" type="slidenum">
              <a:rPr lang="en-GB" altLang="en-US" sz="1100" smtClean="0"/>
              <a:pPr>
                <a:spcBef>
                  <a:spcPct val="0"/>
                </a:spcBef>
                <a:buFontTx/>
                <a:buNone/>
              </a:pPr>
              <a:t>14</a:t>
            </a:fld>
            <a:endParaRPr lang="en-GB" altLang="en-US" sz="1100"/>
          </a:p>
        </p:txBody>
      </p:sp>
      <p:sp>
        <p:nvSpPr>
          <p:cNvPr id="19460" name="Title 1"/>
          <p:cNvSpPr>
            <a:spLocks noGrp="1"/>
          </p:cNvSpPr>
          <p:nvPr>
            <p:ph type="title"/>
          </p:nvPr>
        </p:nvSpPr>
        <p:spPr/>
        <p:txBody>
          <a:bodyPr/>
          <a:lstStyle/>
          <a:p>
            <a:r>
              <a:rPr lang="en-GB" altLang="en-US">
                <a:cs typeface="Arial"/>
              </a:rPr>
              <a:t>How well is my child doing?</a:t>
            </a:r>
            <a:endParaRPr lang="en-US"/>
          </a:p>
        </p:txBody>
      </p:sp>
      <p:pic>
        <p:nvPicPr>
          <p:cNvPr id="194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p:cNvPicPr>
            <a:picLocks noChangeAspect="1" noChangeArrowheads="1"/>
          </p:cNvPicPr>
          <p:nvPr/>
        </p:nvPicPr>
        <p:blipFill>
          <a:blip r:embed="rId4">
            <a:extLst>
              <a:ext uri="{28A0092B-C50C-407E-A947-70E740481C1C}">
                <a14:useLocalDpi xmlns:a14="http://schemas.microsoft.com/office/drawing/2010/main" val="0"/>
              </a:ext>
            </a:extLst>
          </a:blip>
          <a:srcRect l="14610" r="17050"/>
          <a:stretch>
            <a:fillRect/>
          </a:stretch>
        </p:blipFill>
        <p:spPr bwMode="auto">
          <a:xfrm rot="925812">
            <a:off x="6354474" y="1109086"/>
            <a:ext cx="2343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278D37-D8C4-0BA7-7977-7B522200CC25}"/>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RB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cs typeface="Arial"/>
              </a:rPr>
              <a:t>Post-16 Options</a:t>
            </a:r>
            <a:endParaRPr lang="en-US"/>
          </a:p>
        </p:txBody>
      </p:sp>
      <p:sp>
        <p:nvSpPr>
          <p:cNvPr id="3" name="Content Placeholder 2"/>
          <p:cNvSpPr>
            <a:spLocks noGrp="1"/>
          </p:cNvSpPr>
          <p:nvPr>
            <p:ph idx="1"/>
          </p:nvPr>
        </p:nvSpPr>
        <p:spPr>
          <a:xfrm>
            <a:off x="371475" y="765175"/>
            <a:ext cx="8280400" cy="5256213"/>
          </a:xfrm>
        </p:spPr>
        <p:txBody>
          <a:bodyPr/>
          <a:lstStyle/>
          <a:p>
            <a:pPr>
              <a:defRPr/>
            </a:pPr>
            <a:r>
              <a:rPr lang="en-GB" altLang="en-US">
                <a:cs typeface="Arial"/>
              </a:rPr>
              <a:t>Students at Wye will soon be completing their Post-16 Options. </a:t>
            </a:r>
          </a:p>
          <a:p>
            <a:pPr>
              <a:defRPr/>
            </a:pPr>
            <a:endParaRPr lang="en-GB" altLang="en-US"/>
          </a:p>
          <a:p>
            <a:pPr>
              <a:defRPr/>
            </a:pPr>
            <a:r>
              <a:rPr lang="en-GB" altLang="en-US">
                <a:cs typeface="Arial"/>
              </a:rPr>
              <a:t>We will be supporting them with their application through Kent Choices. </a:t>
            </a:r>
          </a:p>
          <a:p>
            <a:pPr>
              <a:defRPr/>
            </a:pPr>
            <a:endParaRPr lang="en-GB" altLang="en-US"/>
          </a:p>
          <a:p>
            <a:pPr>
              <a:defRPr/>
            </a:pPr>
            <a:r>
              <a:rPr lang="en-GB" altLang="en-US">
                <a:cs typeface="Arial"/>
              </a:rPr>
              <a:t>We strongly encourage you to visit open days over the coming 2 months. </a:t>
            </a:r>
            <a:endParaRPr lang="en-GB" altLang="en-US"/>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47E1B5E9-98B4-49EA-BE81-CA6EF8ECD9DF}" type="slidenum">
              <a:rPr lang="en-GB" altLang="en-US" sz="1100" smtClean="0"/>
              <a:pPr>
                <a:spcBef>
                  <a:spcPct val="0"/>
                </a:spcBef>
                <a:buFontTx/>
                <a:buNone/>
              </a:pPr>
              <a:t>15</a:t>
            </a:fld>
            <a:endParaRPr lang="en-GB" altLang="en-US" sz="1100"/>
          </a:p>
        </p:txBody>
      </p:sp>
      <p:pic>
        <p:nvPicPr>
          <p:cNvPr id="225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075F173-B0BF-BAF1-0B98-1D43CF5BE59A}"/>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a:t>
            </a:r>
            <a:endParaRPr lang="en-US" sz="1100"/>
          </a:p>
        </p:txBody>
      </p:sp>
    </p:spTree>
    <p:extLst>
      <p:ext uri="{BB962C8B-B14F-4D97-AF65-F5344CB8AC3E}">
        <p14:creationId xmlns:p14="http://schemas.microsoft.com/office/powerpoint/2010/main" val="257155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F1FD8-15A2-47FF-921D-BCD4B78B6A0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C06088-BD90-4468-B8D1-6982469A1D4D}" type="slidenum">
              <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6204746-0C10-47FD-9B88-D5F8AEC2986D}"/>
              </a:ext>
            </a:extLst>
          </p:cNvPr>
          <p:cNvSpPr txBox="1"/>
          <p:nvPr/>
        </p:nvSpPr>
        <p:spPr>
          <a:xfrm>
            <a:off x="233462" y="403941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Chemistry</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6F09B3CD-5CC7-46A4-8354-D81EB9D51204}"/>
              </a:ext>
            </a:extLst>
          </p:cNvPr>
          <p:cNvSpPr txBox="1"/>
          <p:nvPr/>
        </p:nvSpPr>
        <p:spPr>
          <a:xfrm>
            <a:off x="2385709" y="7076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Biology</a:t>
            </a:r>
          </a:p>
        </p:txBody>
      </p:sp>
      <p:sp>
        <p:nvSpPr>
          <p:cNvPr id="8" name="TextBox 7">
            <a:extLst>
              <a:ext uri="{FF2B5EF4-FFF2-40B4-BE49-F238E27FC236}">
                <a16:creationId xmlns:a16="http://schemas.microsoft.com/office/drawing/2014/main" id="{7472479D-903D-41C7-98F5-548B17C61198}"/>
              </a:ext>
            </a:extLst>
          </p:cNvPr>
          <p:cNvSpPr txBox="1"/>
          <p:nvPr/>
        </p:nvSpPr>
        <p:spPr>
          <a:xfrm>
            <a:off x="2093877" y="38205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History</a:t>
            </a:r>
          </a:p>
        </p:txBody>
      </p:sp>
      <p:sp>
        <p:nvSpPr>
          <p:cNvPr id="10" name="TextBox 9">
            <a:extLst>
              <a:ext uri="{FF2B5EF4-FFF2-40B4-BE49-F238E27FC236}">
                <a16:creationId xmlns:a16="http://schemas.microsoft.com/office/drawing/2014/main" id="{1FDDAADD-476F-488C-BBC8-A4B67239A675}"/>
              </a:ext>
            </a:extLst>
          </p:cNvPr>
          <p:cNvSpPr txBox="1"/>
          <p:nvPr/>
        </p:nvSpPr>
        <p:spPr>
          <a:xfrm>
            <a:off x="3467909" y="27261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Maths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A6E08C6-8BBB-4117-A087-08914982AC00}"/>
              </a:ext>
            </a:extLst>
          </p:cNvPr>
          <p:cNvSpPr txBox="1"/>
          <p:nvPr/>
        </p:nvSpPr>
        <p:spPr>
          <a:xfrm>
            <a:off x="4233963" y="7806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Physics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160D7E-CF21-4216-937C-9E7F5E6ED3AC}"/>
              </a:ext>
            </a:extLst>
          </p:cNvPr>
          <p:cNvSpPr txBox="1"/>
          <p:nvPr/>
        </p:nvSpPr>
        <p:spPr>
          <a:xfrm>
            <a:off x="3893495" y="56566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Geography</a:t>
            </a:r>
          </a:p>
        </p:txBody>
      </p:sp>
      <p:sp>
        <p:nvSpPr>
          <p:cNvPr id="18" name="TextBox 17">
            <a:extLst>
              <a:ext uri="{FF2B5EF4-FFF2-40B4-BE49-F238E27FC236}">
                <a16:creationId xmlns:a16="http://schemas.microsoft.com/office/drawing/2014/main" id="{FA031F57-E33B-496C-8E83-F5E24C7843F3}"/>
              </a:ext>
            </a:extLst>
          </p:cNvPr>
          <p:cNvSpPr txBox="1"/>
          <p:nvPr/>
        </p:nvSpPr>
        <p:spPr>
          <a:xfrm>
            <a:off x="6933390" y="44528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effectLst/>
                <a:uLnTx/>
                <a:uFillTx/>
                <a:latin typeface="Arial"/>
                <a:ea typeface="+mn-ea"/>
                <a:cs typeface="Arial"/>
              </a:rPr>
              <a:t>English </a:t>
            </a:r>
            <a:endParaRPr kumimoji="0" lang="en-US"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0845325E-D9EC-4703-9731-F31D3E1AEE40}"/>
              </a:ext>
            </a:extLst>
          </p:cNvPr>
          <p:cNvSpPr txBox="1"/>
          <p:nvPr/>
        </p:nvSpPr>
        <p:spPr>
          <a:xfrm>
            <a:off x="1558857" y="56201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Politics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F63D0ACC-E1CF-4222-B10A-C750B6163DBB}"/>
              </a:ext>
            </a:extLst>
          </p:cNvPr>
          <p:cNvSpPr txBox="1"/>
          <p:nvPr/>
        </p:nvSpPr>
        <p:spPr>
          <a:xfrm>
            <a:off x="7626484" y="12913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Sociology</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424A17A2-2B15-4734-83DB-550769EF0427}"/>
              </a:ext>
            </a:extLst>
          </p:cNvPr>
          <p:cNvSpPr txBox="1"/>
          <p:nvPr/>
        </p:nvSpPr>
        <p:spPr>
          <a:xfrm>
            <a:off x="7492728" y="18385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Psychology</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E4C6D57-CCAB-4C34-B283-BC7F3CC4D3A8}"/>
              </a:ext>
            </a:extLst>
          </p:cNvPr>
          <p:cNvSpPr txBox="1"/>
          <p:nvPr/>
        </p:nvSpPr>
        <p:spPr>
          <a:xfrm>
            <a:off x="1048154" y="327335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French/</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Spanish</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1FB42F2-17E4-4A97-A3A0-3FA9988C3D10}"/>
              </a:ext>
            </a:extLst>
          </p:cNvPr>
          <p:cNvSpPr txBox="1"/>
          <p:nvPr/>
        </p:nvSpPr>
        <p:spPr>
          <a:xfrm>
            <a:off x="4419541" y="309907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Health &amp;</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Social Care</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E80CDBB0-BE08-4924-BA2E-34FD509E3E04}"/>
              </a:ext>
            </a:extLst>
          </p:cNvPr>
          <p:cNvSpPr txBox="1"/>
          <p:nvPr/>
        </p:nvSpPr>
        <p:spPr>
          <a:xfrm>
            <a:off x="184825" y="10238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Art</a:t>
            </a:r>
          </a:p>
        </p:txBody>
      </p:sp>
      <p:pic>
        <p:nvPicPr>
          <p:cNvPr id="32" name="Picture 19" descr="A picture containing clipart&#10;&#10;Description generated with high confidence">
            <a:extLst>
              <a:ext uri="{FF2B5EF4-FFF2-40B4-BE49-F238E27FC236}">
                <a16:creationId xmlns:a16="http://schemas.microsoft.com/office/drawing/2014/main" id="{FFBE13AF-EEFB-4CD8-BDF8-765DFDD5FCDE}"/>
              </a:ext>
            </a:extLst>
          </p:cNvPr>
          <p:cNvPicPr>
            <a:picLocks noChangeAspect="1"/>
          </p:cNvPicPr>
          <p:nvPr/>
        </p:nvPicPr>
        <p:blipFill>
          <a:blip r:embed="rId2"/>
          <a:stretch>
            <a:fillRect/>
          </a:stretch>
        </p:blipFill>
        <p:spPr>
          <a:xfrm>
            <a:off x="6704107" y="202060"/>
            <a:ext cx="1470904" cy="1154958"/>
          </a:xfrm>
          <a:prstGeom prst="rect">
            <a:avLst/>
          </a:prstGeom>
        </p:spPr>
      </p:pic>
      <p:pic>
        <p:nvPicPr>
          <p:cNvPr id="34" name="Picture 21">
            <a:extLst>
              <a:ext uri="{FF2B5EF4-FFF2-40B4-BE49-F238E27FC236}">
                <a16:creationId xmlns:a16="http://schemas.microsoft.com/office/drawing/2014/main" id="{B5A4D101-19F4-4AE8-9AEB-BCBB4E84FDE5}"/>
              </a:ext>
            </a:extLst>
          </p:cNvPr>
          <p:cNvPicPr>
            <a:picLocks noChangeAspect="1"/>
          </p:cNvPicPr>
          <p:nvPr/>
        </p:nvPicPr>
        <p:blipFill>
          <a:blip r:embed="rId3"/>
          <a:stretch>
            <a:fillRect/>
          </a:stretch>
        </p:blipFill>
        <p:spPr>
          <a:xfrm>
            <a:off x="5794414" y="1511290"/>
            <a:ext cx="1390650" cy="1543050"/>
          </a:xfrm>
          <a:prstGeom prst="rect">
            <a:avLst/>
          </a:prstGeom>
        </p:spPr>
      </p:pic>
      <p:pic>
        <p:nvPicPr>
          <p:cNvPr id="36" name="Picture 23">
            <a:extLst>
              <a:ext uri="{FF2B5EF4-FFF2-40B4-BE49-F238E27FC236}">
                <a16:creationId xmlns:a16="http://schemas.microsoft.com/office/drawing/2014/main" id="{4E03CC39-41FE-4F58-8869-B99D3E741AAC}"/>
              </a:ext>
            </a:extLst>
          </p:cNvPr>
          <p:cNvPicPr>
            <a:picLocks noChangeAspect="1"/>
          </p:cNvPicPr>
          <p:nvPr/>
        </p:nvPicPr>
        <p:blipFill>
          <a:blip r:embed="rId4"/>
          <a:stretch>
            <a:fillRect/>
          </a:stretch>
        </p:blipFill>
        <p:spPr>
          <a:xfrm>
            <a:off x="7446726" y="2220238"/>
            <a:ext cx="1619250" cy="1590675"/>
          </a:xfrm>
          <a:prstGeom prst="rect">
            <a:avLst/>
          </a:prstGeom>
        </p:spPr>
      </p:pic>
      <p:pic>
        <p:nvPicPr>
          <p:cNvPr id="38" name="Picture 25" descr="A group of people posing for a picture&#10;&#10;Description generated with very high confidence">
            <a:extLst>
              <a:ext uri="{FF2B5EF4-FFF2-40B4-BE49-F238E27FC236}">
                <a16:creationId xmlns:a16="http://schemas.microsoft.com/office/drawing/2014/main" id="{CDE89582-7E38-4178-968C-7DB6ABE7A1C6}"/>
              </a:ext>
            </a:extLst>
          </p:cNvPr>
          <p:cNvPicPr>
            <a:picLocks noChangeAspect="1"/>
          </p:cNvPicPr>
          <p:nvPr/>
        </p:nvPicPr>
        <p:blipFill>
          <a:blip r:embed="rId5"/>
          <a:stretch>
            <a:fillRect/>
          </a:stretch>
        </p:blipFill>
        <p:spPr>
          <a:xfrm>
            <a:off x="659050" y="780494"/>
            <a:ext cx="1369169" cy="1576185"/>
          </a:xfrm>
          <a:prstGeom prst="rect">
            <a:avLst/>
          </a:prstGeom>
        </p:spPr>
      </p:pic>
      <p:pic>
        <p:nvPicPr>
          <p:cNvPr id="40" name="Picture 27" descr="A picture containing animal&#10;&#10;Description generated with very high confidence">
            <a:extLst>
              <a:ext uri="{FF2B5EF4-FFF2-40B4-BE49-F238E27FC236}">
                <a16:creationId xmlns:a16="http://schemas.microsoft.com/office/drawing/2014/main" id="{D0431C00-326C-48A7-A12E-298CC76EF77D}"/>
              </a:ext>
            </a:extLst>
          </p:cNvPr>
          <p:cNvPicPr>
            <a:picLocks noChangeAspect="1"/>
          </p:cNvPicPr>
          <p:nvPr/>
        </p:nvPicPr>
        <p:blipFill>
          <a:blip r:embed="rId6"/>
          <a:stretch>
            <a:fillRect/>
          </a:stretch>
        </p:blipFill>
        <p:spPr>
          <a:xfrm>
            <a:off x="2294239" y="1019483"/>
            <a:ext cx="1472728" cy="1545280"/>
          </a:xfrm>
          <a:prstGeom prst="rect">
            <a:avLst/>
          </a:prstGeom>
        </p:spPr>
      </p:pic>
      <p:pic>
        <p:nvPicPr>
          <p:cNvPr id="42" name="Picture 29" descr="A picture containing table, cup, sitting, indoor&#10;&#10;Description generated with high confidence">
            <a:extLst>
              <a:ext uri="{FF2B5EF4-FFF2-40B4-BE49-F238E27FC236}">
                <a16:creationId xmlns:a16="http://schemas.microsoft.com/office/drawing/2014/main" id="{27CDDFB6-F33B-49F1-AF9E-3F4A39A950AA}"/>
              </a:ext>
            </a:extLst>
          </p:cNvPr>
          <p:cNvPicPr>
            <a:picLocks noChangeAspect="1"/>
          </p:cNvPicPr>
          <p:nvPr/>
        </p:nvPicPr>
        <p:blipFill>
          <a:blip r:embed="rId7"/>
          <a:stretch>
            <a:fillRect/>
          </a:stretch>
        </p:blipFill>
        <p:spPr>
          <a:xfrm>
            <a:off x="87549" y="2488627"/>
            <a:ext cx="1417806" cy="1588916"/>
          </a:xfrm>
          <a:prstGeom prst="rect">
            <a:avLst/>
          </a:prstGeom>
        </p:spPr>
      </p:pic>
      <p:pic>
        <p:nvPicPr>
          <p:cNvPr id="44" name="Picture 33">
            <a:extLst>
              <a:ext uri="{FF2B5EF4-FFF2-40B4-BE49-F238E27FC236}">
                <a16:creationId xmlns:a16="http://schemas.microsoft.com/office/drawing/2014/main" id="{5C12008D-A34C-4929-99E2-7698E98028EB}"/>
              </a:ext>
            </a:extLst>
          </p:cNvPr>
          <p:cNvPicPr>
            <a:picLocks noChangeAspect="1"/>
          </p:cNvPicPr>
          <p:nvPr/>
        </p:nvPicPr>
        <p:blipFill>
          <a:blip r:embed="rId8"/>
          <a:stretch>
            <a:fillRect/>
          </a:stretch>
        </p:blipFill>
        <p:spPr>
          <a:xfrm>
            <a:off x="3674623" y="4113396"/>
            <a:ext cx="1697477" cy="1573824"/>
          </a:xfrm>
          <a:prstGeom prst="rect">
            <a:avLst/>
          </a:prstGeom>
        </p:spPr>
      </p:pic>
      <p:pic>
        <p:nvPicPr>
          <p:cNvPr id="46" name="Picture 35" descr="A person wearing a suit and tie&#10;&#10;Description generated with very high confidence">
            <a:extLst>
              <a:ext uri="{FF2B5EF4-FFF2-40B4-BE49-F238E27FC236}">
                <a16:creationId xmlns:a16="http://schemas.microsoft.com/office/drawing/2014/main" id="{2938BE70-4003-47B7-8E82-3EA337E208CA}"/>
              </a:ext>
            </a:extLst>
          </p:cNvPr>
          <p:cNvPicPr>
            <a:picLocks noChangeAspect="1"/>
          </p:cNvPicPr>
          <p:nvPr/>
        </p:nvPicPr>
        <p:blipFill>
          <a:blip r:embed="rId9"/>
          <a:stretch>
            <a:fillRect/>
          </a:stretch>
        </p:blipFill>
        <p:spPr>
          <a:xfrm>
            <a:off x="99709" y="4472801"/>
            <a:ext cx="1502924" cy="1475155"/>
          </a:xfrm>
          <a:prstGeom prst="rect">
            <a:avLst/>
          </a:prstGeom>
        </p:spPr>
      </p:pic>
      <p:pic>
        <p:nvPicPr>
          <p:cNvPr id="48" name="Picture 37" descr="A person sitting on a table&#10;&#10;Description generated with very high confidence">
            <a:extLst>
              <a:ext uri="{FF2B5EF4-FFF2-40B4-BE49-F238E27FC236}">
                <a16:creationId xmlns:a16="http://schemas.microsoft.com/office/drawing/2014/main" id="{89D90F47-1F2A-4AD0-BEC6-32AEC00E1133}"/>
              </a:ext>
            </a:extLst>
          </p:cNvPr>
          <p:cNvPicPr>
            <a:picLocks noChangeAspect="1"/>
          </p:cNvPicPr>
          <p:nvPr/>
        </p:nvPicPr>
        <p:blipFill>
          <a:blip r:embed="rId10"/>
          <a:stretch>
            <a:fillRect/>
          </a:stretch>
        </p:blipFill>
        <p:spPr>
          <a:xfrm>
            <a:off x="5516698" y="4422337"/>
            <a:ext cx="1478807" cy="1466648"/>
          </a:xfrm>
          <a:prstGeom prst="rect">
            <a:avLst/>
          </a:prstGeom>
        </p:spPr>
      </p:pic>
      <p:sp>
        <p:nvSpPr>
          <p:cNvPr id="50" name="Title 1">
            <a:extLst>
              <a:ext uri="{FF2B5EF4-FFF2-40B4-BE49-F238E27FC236}">
                <a16:creationId xmlns:a16="http://schemas.microsoft.com/office/drawing/2014/main" id="{AA22BDCE-1DA6-4E28-A2E5-0DB04353D312}"/>
              </a:ext>
            </a:extLst>
          </p:cNvPr>
          <p:cNvSpPr txBox="1">
            <a:spLocks/>
          </p:cNvSpPr>
          <p:nvPr/>
        </p:nvSpPr>
        <p:spPr>
          <a:xfrm>
            <a:off x="94304" y="45390"/>
            <a:ext cx="8748713" cy="981075"/>
          </a:xfrm>
          <a:prstGeom prst="rect">
            <a:avLst/>
          </a:prstGeom>
        </p:spPr>
        <p:txBody>
          <a:bodyPr anchor="t"/>
          <a:lstStyle>
            <a:lvl1pPr algn="l" rtl="0" eaLnBrk="0" fontAlgn="base" hangingPunct="0">
              <a:spcBef>
                <a:spcPct val="0"/>
              </a:spcBef>
              <a:spcAft>
                <a:spcPct val="0"/>
              </a:spcAft>
              <a:defRPr sz="3200" b="1" kern="1200">
                <a:solidFill>
                  <a:srgbClr val="052264"/>
                </a:solidFill>
                <a:latin typeface="+mn-lt"/>
                <a:ea typeface="Arial" charset="0"/>
                <a:cs typeface="Arial" pitchFamily="34" charset="0"/>
              </a:defRPr>
            </a:lvl1pPr>
            <a:lvl2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2pPr>
            <a:lvl3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3pPr>
            <a:lvl4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4pPr>
            <a:lvl5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52264"/>
                </a:solidFill>
                <a:effectLst/>
                <a:uLnTx/>
                <a:uFillTx/>
                <a:latin typeface="Calibri"/>
                <a:cs typeface="Arial"/>
              </a:rPr>
              <a:t>A flexible, academic A level offer...</a:t>
            </a:r>
            <a:endParaRPr kumimoji="0" lang="en-GB" sz="3200" b="1" i="0" u="none" strike="noStrike" kern="1200" cap="none" spc="0" normalizeH="0" baseline="0" noProof="0">
              <a:ln>
                <a:noFill/>
              </a:ln>
              <a:solidFill>
                <a:srgbClr val="052264"/>
              </a:solidFill>
              <a:effectLst/>
              <a:uLnTx/>
              <a:uFillTx/>
              <a:latin typeface="Calibri"/>
              <a:cs typeface="Arial" pitchFamily="34" charset="0"/>
            </a:endParaRPr>
          </a:p>
        </p:txBody>
      </p:sp>
      <p:sp>
        <p:nvSpPr>
          <p:cNvPr id="53" name="TextBox 52">
            <a:extLst>
              <a:ext uri="{FF2B5EF4-FFF2-40B4-BE49-F238E27FC236}">
                <a16:creationId xmlns:a16="http://schemas.microsoft.com/office/drawing/2014/main" id="{8F0CBF14-EE82-4775-B71D-A645A0B05DED}"/>
              </a:ext>
            </a:extLst>
          </p:cNvPr>
          <p:cNvSpPr txBox="1"/>
          <p:nvPr/>
        </p:nvSpPr>
        <p:spPr>
          <a:xfrm>
            <a:off x="6933389" y="52067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Drama</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4" name="Picture 54" descr="A picture containing outdoor object, star, web&#10;&#10;Description generated with high confidence">
            <a:extLst>
              <a:ext uri="{FF2B5EF4-FFF2-40B4-BE49-F238E27FC236}">
                <a16:creationId xmlns:a16="http://schemas.microsoft.com/office/drawing/2014/main" id="{08E983A4-3F4D-4A35-AFD6-3A9FE9C103D0}"/>
              </a:ext>
            </a:extLst>
          </p:cNvPr>
          <p:cNvPicPr>
            <a:picLocks noChangeAspect="1"/>
          </p:cNvPicPr>
          <p:nvPr/>
        </p:nvPicPr>
        <p:blipFill>
          <a:blip r:embed="rId11"/>
          <a:stretch>
            <a:fillRect/>
          </a:stretch>
        </p:blipFill>
        <p:spPr>
          <a:xfrm>
            <a:off x="3978613" y="1214917"/>
            <a:ext cx="1539403" cy="1400430"/>
          </a:xfrm>
          <a:prstGeom prst="rect">
            <a:avLst/>
          </a:prstGeom>
        </p:spPr>
      </p:pic>
      <p:pic>
        <p:nvPicPr>
          <p:cNvPr id="56" name="Picture 56" descr="A close up of a person wearing a hat&#10;&#10;Description generated with very high confidence">
            <a:extLst>
              <a:ext uri="{FF2B5EF4-FFF2-40B4-BE49-F238E27FC236}">
                <a16:creationId xmlns:a16="http://schemas.microsoft.com/office/drawing/2014/main" id="{CFC25DB1-0A1A-4BCC-9D50-7268F13D42BE}"/>
              </a:ext>
            </a:extLst>
          </p:cNvPr>
          <p:cNvPicPr>
            <a:picLocks noChangeAspect="1"/>
          </p:cNvPicPr>
          <p:nvPr/>
        </p:nvPicPr>
        <p:blipFill>
          <a:blip r:embed="rId12"/>
          <a:stretch>
            <a:fillRect/>
          </a:stretch>
        </p:blipFill>
        <p:spPr>
          <a:xfrm>
            <a:off x="1923645" y="4196262"/>
            <a:ext cx="1478604" cy="1274339"/>
          </a:xfrm>
          <a:prstGeom prst="rect">
            <a:avLst/>
          </a:prstGeom>
        </p:spPr>
      </p:pic>
      <p:pic>
        <p:nvPicPr>
          <p:cNvPr id="58" name="Picture 58" descr="A drawing of a cartoon character&#10;&#10;Description generated with high confidence">
            <a:extLst>
              <a:ext uri="{FF2B5EF4-FFF2-40B4-BE49-F238E27FC236}">
                <a16:creationId xmlns:a16="http://schemas.microsoft.com/office/drawing/2014/main" id="{A2FF9659-19E4-4176-BF92-2E009C32180C}"/>
              </a:ext>
            </a:extLst>
          </p:cNvPr>
          <p:cNvPicPr>
            <a:picLocks noChangeAspect="1"/>
          </p:cNvPicPr>
          <p:nvPr/>
        </p:nvPicPr>
        <p:blipFill>
          <a:blip r:embed="rId13"/>
          <a:stretch>
            <a:fillRect/>
          </a:stretch>
        </p:blipFill>
        <p:spPr>
          <a:xfrm>
            <a:off x="1562608" y="2466063"/>
            <a:ext cx="1337351" cy="1451651"/>
          </a:xfrm>
          <a:prstGeom prst="rect">
            <a:avLst/>
          </a:prstGeom>
        </p:spPr>
      </p:pic>
      <p:pic>
        <p:nvPicPr>
          <p:cNvPr id="60" name="Picture 60" descr="A picture containing device, meter&#10;&#10;Description generated with very high confidence">
            <a:extLst>
              <a:ext uri="{FF2B5EF4-FFF2-40B4-BE49-F238E27FC236}">
                <a16:creationId xmlns:a16="http://schemas.microsoft.com/office/drawing/2014/main" id="{9707453E-543E-4DAA-A81A-4667CD5B7A4E}"/>
              </a:ext>
            </a:extLst>
          </p:cNvPr>
          <p:cNvPicPr>
            <a:picLocks noChangeAspect="1"/>
          </p:cNvPicPr>
          <p:nvPr/>
        </p:nvPicPr>
        <p:blipFill>
          <a:blip r:embed="rId14"/>
          <a:stretch>
            <a:fillRect/>
          </a:stretch>
        </p:blipFill>
        <p:spPr>
          <a:xfrm>
            <a:off x="4239638" y="2723442"/>
            <a:ext cx="1479415" cy="1386799"/>
          </a:xfrm>
          <a:prstGeom prst="rect">
            <a:avLst/>
          </a:prstGeom>
        </p:spPr>
      </p:pic>
      <p:sp>
        <p:nvSpPr>
          <p:cNvPr id="7" name="TextBox 6">
            <a:extLst>
              <a:ext uri="{FF2B5EF4-FFF2-40B4-BE49-F238E27FC236}">
                <a16:creationId xmlns:a16="http://schemas.microsoft.com/office/drawing/2014/main" id="{62C27180-E1BA-3927-9EA2-7F2AEF0A3C6B}"/>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a:t>
            </a:r>
            <a:endParaRPr lang="en-US" sz="1100"/>
          </a:p>
        </p:txBody>
      </p:sp>
    </p:spTree>
    <p:extLst>
      <p:ext uri="{BB962C8B-B14F-4D97-AF65-F5344CB8AC3E}">
        <p14:creationId xmlns:p14="http://schemas.microsoft.com/office/powerpoint/2010/main" val="128700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cs typeface="Arial"/>
              </a:rPr>
              <a:t>Key Information</a:t>
            </a:r>
            <a:endParaRPr lang="en-GB" altLang="en-US"/>
          </a:p>
        </p:txBody>
      </p:sp>
      <p:sp>
        <p:nvSpPr>
          <p:cNvPr id="3" name="Content Placeholder 2"/>
          <p:cNvSpPr>
            <a:spLocks noGrp="1"/>
          </p:cNvSpPr>
          <p:nvPr>
            <p:ph idx="1"/>
          </p:nvPr>
        </p:nvSpPr>
        <p:spPr>
          <a:xfrm>
            <a:off x="371475" y="765175"/>
            <a:ext cx="8280400" cy="5256213"/>
          </a:xfrm>
        </p:spPr>
        <p:txBody>
          <a:bodyPr/>
          <a:lstStyle/>
          <a:p>
            <a:pPr>
              <a:defRPr/>
            </a:pPr>
            <a:endParaRPr lang="en-GB" altLang="en-US"/>
          </a:p>
          <a:p>
            <a:pPr>
              <a:defRPr/>
            </a:pPr>
            <a:r>
              <a:rPr lang="en-GB" altLang="en-US" sz="2300">
                <a:cs typeface="Arial"/>
              </a:rPr>
              <a:t>A-Level courses will require a Grade 6 to be accepted in the relevant subject</a:t>
            </a:r>
            <a:endParaRPr lang="en-GB" altLang="en-US" sz="2300"/>
          </a:p>
          <a:p>
            <a:pPr>
              <a:defRPr/>
            </a:pPr>
            <a:endParaRPr lang="en-GB" altLang="en-US" sz="2300"/>
          </a:p>
          <a:p>
            <a:pPr>
              <a:defRPr/>
            </a:pPr>
            <a:r>
              <a:rPr lang="en-GB" altLang="en-US" sz="2300">
                <a:cs typeface="Arial"/>
              </a:rPr>
              <a:t>A minimum of five 9-5 GCSE grades, which must include Mathematics and either English Language or English Literature.</a:t>
            </a:r>
          </a:p>
          <a:p>
            <a:pPr>
              <a:defRPr/>
            </a:pPr>
            <a:endParaRPr lang="en-GB" altLang="en-US" sz="2300">
              <a:cs typeface="Arial"/>
            </a:endParaRPr>
          </a:p>
          <a:p>
            <a:pPr>
              <a:defRPr/>
            </a:pPr>
            <a:r>
              <a:rPr lang="en-GB" altLang="en-US" sz="2300">
                <a:cs typeface="Arial"/>
              </a:rPr>
              <a:t>Students who do not achieve a 4 in English or Maths are required to re-sit this qualification.</a:t>
            </a:r>
            <a:endParaRPr lang="en-GB" altLang="en-US" sz="2300"/>
          </a:p>
          <a:p>
            <a:pPr marL="0" indent="0">
              <a:buNone/>
              <a:defRPr/>
            </a:pPr>
            <a:endParaRPr lang="en-GB" altLang="en-US" sz="2300"/>
          </a:p>
          <a:p>
            <a:pPr>
              <a:defRPr/>
            </a:pPr>
            <a:endParaRPr lang="en-GB" altLang="en-US" sz="2300"/>
          </a:p>
          <a:p>
            <a:pPr>
              <a:defRPr/>
            </a:pPr>
            <a:endParaRPr lang="en-GB" altLang="en-US" sz="2300"/>
          </a:p>
          <a:p>
            <a:pPr>
              <a:buFont typeface="Wingdings" panose="05000000000000000000" pitchFamily="2" charset="2"/>
              <a:buNone/>
              <a:defRPr/>
            </a:pPr>
            <a:endParaRPr lang="en-GB" altLang="en-US" sz="2300"/>
          </a:p>
          <a:p>
            <a:pPr>
              <a:buFont typeface="Wingdings" panose="05000000000000000000" pitchFamily="2" charset="2"/>
              <a:buNone/>
              <a:defRPr/>
            </a:pPr>
            <a:endParaRPr lang="en-GB" altLang="en-US"/>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47E1B5E9-98B4-49EA-BE81-CA6EF8ECD9DF}" type="slidenum">
              <a:rPr lang="en-GB" altLang="en-US" sz="1100" smtClean="0"/>
              <a:pPr>
                <a:spcBef>
                  <a:spcPct val="0"/>
                </a:spcBef>
                <a:buFontTx/>
                <a:buNone/>
              </a:pPr>
              <a:t>17</a:t>
            </a:fld>
            <a:endParaRPr lang="en-GB" altLang="en-US" sz="1100"/>
          </a:p>
        </p:txBody>
      </p:sp>
      <p:pic>
        <p:nvPicPr>
          <p:cNvPr id="225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075F173-B0BF-BAF1-0B98-1D43CF5BE59A}"/>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4853-432C-455C-88A4-E4330D22E99D}"/>
              </a:ext>
            </a:extLst>
          </p:cNvPr>
          <p:cNvSpPr>
            <a:spLocks noGrp="1"/>
          </p:cNvSpPr>
          <p:nvPr>
            <p:ph type="title"/>
          </p:nvPr>
        </p:nvSpPr>
        <p:spPr/>
        <p:txBody>
          <a:bodyPr>
            <a:normAutofit fontScale="90000"/>
          </a:bodyPr>
          <a:lstStyle/>
          <a:p>
            <a:r>
              <a:rPr lang="en-GB">
                <a:latin typeface="Arial"/>
                <a:cs typeface="Arial"/>
              </a:rPr>
              <a:t>The Education People – Liberty Hand - Parents Evenings (December)</a:t>
            </a:r>
            <a:endParaRPr lang="en-GB"/>
          </a:p>
        </p:txBody>
      </p:sp>
      <p:sp>
        <p:nvSpPr>
          <p:cNvPr id="3" name="Content Placeholder 2">
            <a:extLst>
              <a:ext uri="{FF2B5EF4-FFF2-40B4-BE49-F238E27FC236}">
                <a16:creationId xmlns:a16="http://schemas.microsoft.com/office/drawing/2014/main" id="{2CFF9A80-D133-4E95-84C5-12CB4D88701F}"/>
              </a:ext>
            </a:extLst>
          </p:cNvPr>
          <p:cNvSpPr>
            <a:spLocks noGrp="1"/>
          </p:cNvSpPr>
          <p:nvPr>
            <p:ph idx="1"/>
          </p:nvPr>
        </p:nvSpPr>
        <p:spPr>
          <a:xfrm>
            <a:off x="275359" y="1759527"/>
            <a:ext cx="7886700" cy="3263504"/>
          </a:xfrm>
        </p:spPr>
        <p:txBody>
          <a:bodyPr vert="horz" lIns="91440" tIns="45720" rIns="91440" bIns="45720" rtlCol="0" anchor="t">
            <a:normAutofit/>
          </a:bodyPr>
          <a:lstStyle/>
          <a:p>
            <a:r>
              <a:rPr lang="en-GB" sz="1800">
                <a:latin typeface="Arial"/>
                <a:cs typeface="Arial"/>
              </a:rPr>
              <a:t>The Education People work on behalf of Kent County Council. </a:t>
            </a:r>
            <a:endParaRPr lang="en-GB" sz="1800"/>
          </a:p>
          <a:p>
            <a:endParaRPr lang="en-GB" sz="1800">
              <a:latin typeface="Arial"/>
              <a:cs typeface="Arial"/>
            </a:endParaRPr>
          </a:p>
          <a:p>
            <a:endParaRPr lang="en-GB" sz="1800">
              <a:latin typeface="Arial"/>
              <a:cs typeface="Arial"/>
            </a:endParaRPr>
          </a:p>
          <a:p>
            <a:r>
              <a:rPr lang="en-GB" sz="1800">
                <a:latin typeface="Arial"/>
                <a:cs typeface="Arial"/>
              </a:rPr>
              <a:t>They deliver the post-16 online prospectus and application system (</a:t>
            </a:r>
            <a:r>
              <a:rPr lang="en-GB" sz="1800" err="1">
                <a:latin typeface="Arial"/>
                <a:cs typeface="Arial"/>
              </a:rPr>
              <a:t>KentChoices</a:t>
            </a:r>
            <a:r>
              <a:rPr lang="en-GB" sz="1800">
                <a:latin typeface="Arial"/>
                <a:cs typeface="Arial"/>
              </a:rPr>
              <a:t>) for young people. </a:t>
            </a:r>
            <a:endParaRPr lang="en-GB" sz="1800"/>
          </a:p>
          <a:p>
            <a:endParaRPr lang="en-GB" sz="1800">
              <a:latin typeface="Arial"/>
              <a:cs typeface="Arial"/>
            </a:endParaRPr>
          </a:p>
          <a:p>
            <a:endParaRPr lang="en-GB" sz="1800">
              <a:latin typeface="Arial"/>
              <a:cs typeface="Arial"/>
            </a:endParaRPr>
          </a:p>
          <a:p>
            <a:r>
              <a:rPr lang="en-GB" sz="1800">
                <a:latin typeface="Arial"/>
                <a:cs typeface="Arial"/>
              </a:rPr>
              <a:t>They also have a duty on behalf of KCC to keep in touch with young people with regards to their plans for post-16 and offer free support, advice and signposting (where required). </a:t>
            </a:r>
            <a:endParaRPr lang="en-GB" sz="1800"/>
          </a:p>
        </p:txBody>
      </p:sp>
      <p:sp>
        <p:nvSpPr>
          <p:cNvPr id="6" name="TextBox 5">
            <a:extLst>
              <a:ext uri="{FF2B5EF4-FFF2-40B4-BE49-F238E27FC236}">
                <a16:creationId xmlns:a16="http://schemas.microsoft.com/office/drawing/2014/main" id="{1869718E-30B6-99E8-997C-425F61F7F74B}"/>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MP/KD</a:t>
            </a:r>
            <a:endParaRPr lang="en-US" sz="1100"/>
          </a:p>
        </p:txBody>
      </p:sp>
    </p:spTree>
    <p:extLst>
      <p:ext uri="{BB962C8B-B14F-4D97-AF65-F5344CB8AC3E}">
        <p14:creationId xmlns:p14="http://schemas.microsoft.com/office/powerpoint/2010/main" val="299684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cs typeface="Arial"/>
              </a:rPr>
              <a:t>Post-16</a:t>
            </a:r>
            <a:endParaRPr lang="en-US"/>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47E1B5E9-98B4-49EA-BE81-CA6EF8ECD9DF}" type="slidenum">
              <a:rPr lang="en-GB" altLang="en-US" sz="1100" smtClean="0"/>
              <a:pPr>
                <a:spcBef>
                  <a:spcPct val="0"/>
                </a:spcBef>
                <a:buFontTx/>
                <a:buNone/>
              </a:pPr>
              <a:t>19</a:t>
            </a:fld>
            <a:endParaRPr lang="en-GB" altLang="en-US" sz="1100"/>
          </a:p>
        </p:txBody>
      </p:sp>
      <p:pic>
        <p:nvPicPr>
          <p:cNvPr id="225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075F173-B0BF-BAF1-0B98-1D43CF5BE59A}"/>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MP/KD</a:t>
            </a:r>
            <a:endParaRPr lang="en-US" sz="1100"/>
          </a:p>
        </p:txBody>
      </p:sp>
      <p:sp>
        <p:nvSpPr>
          <p:cNvPr id="4" name="Content Placeholder 3">
            <a:extLst>
              <a:ext uri="{FF2B5EF4-FFF2-40B4-BE49-F238E27FC236}">
                <a16:creationId xmlns:a16="http://schemas.microsoft.com/office/drawing/2014/main" id="{43758202-A18E-AC64-8AF0-1C7DFE179F4A}"/>
              </a:ext>
            </a:extLst>
          </p:cNvPr>
          <p:cNvSpPr>
            <a:spLocks noGrp="1"/>
          </p:cNvSpPr>
          <p:nvPr>
            <p:ph idx="1"/>
          </p:nvPr>
        </p:nvSpPr>
        <p:spPr/>
        <p:txBody>
          <a:bodyPr/>
          <a:lstStyle/>
          <a:p>
            <a:pPr marL="0" indent="0">
              <a:buNone/>
            </a:pPr>
            <a:endParaRPr lang="en-US"/>
          </a:p>
        </p:txBody>
      </p:sp>
      <p:sp>
        <p:nvSpPr>
          <p:cNvPr id="3" name="Content Placeholder 2">
            <a:extLst>
              <a:ext uri="{FF2B5EF4-FFF2-40B4-BE49-F238E27FC236}">
                <a16:creationId xmlns:a16="http://schemas.microsoft.com/office/drawing/2014/main" id="{83C4A6F5-D7B4-34E9-B257-A8BEB63CE0E0}"/>
              </a:ext>
            </a:extLst>
          </p:cNvPr>
          <p:cNvSpPr txBox="1">
            <a:spLocks/>
          </p:cNvSpPr>
          <p:nvPr/>
        </p:nvSpPr>
        <p:spPr bwMode="auto">
          <a:xfrm>
            <a:off x="452005" y="1273753"/>
            <a:ext cx="7886700" cy="307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Font typeface="Wingdings" panose="05000000000000000000" pitchFamily="2" charset="2"/>
              <a:buNone/>
            </a:pPr>
            <a:r>
              <a:rPr lang="en-GB" sz="1800">
                <a:latin typeface="Arial"/>
                <a:cs typeface="Arial"/>
              </a:rPr>
              <a:t>Young people can leave school at the end of Year 11. </a:t>
            </a:r>
            <a:endParaRPr lang="en-GB" sz="1800"/>
          </a:p>
          <a:p>
            <a:pPr marL="0" indent="0">
              <a:lnSpc>
                <a:spcPct val="120000"/>
              </a:lnSpc>
              <a:spcBef>
                <a:spcPts val="0"/>
              </a:spcBef>
              <a:buFont typeface="Wingdings" panose="05000000000000000000" pitchFamily="2" charset="2"/>
              <a:buNone/>
            </a:pPr>
            <a:r>
              <a:rPr lang="en-GB" sz="1800">
                <a:latin typeface="Arial"/>
                <a:cs typeface="Arial"/>
              </a:rPr>
              <a:t>After this, young people must then participate in one of the following until they’re 18: </a:t>
            </a:r>
            <a:endParaRPr lang="en-GB" sz="1800"/>
          </a:p>
          <a:p>
            <a:pPr>
              <a:lnSpc>
                <a:spcPct val="120000"/>
              </a:lnSpc>
              <a:spcBef>
                <a:spcPts val="0"/>
              </a:spcBef>
            </a:pPr>
            <a:r>
              <a:rPr lang="en-GB" sz="1800">
                <a:latin typeface="Arial"/>
                <a:cs typeface="Arial"/>
              </a:rPr>
              <a:t>Stay in full-time education</a:t>
            </a:r>
          </a:p>
          <a:p>
            <a:pPr>
              <a:lnSpc>
                <a:spcPct val="120000"/>
              </a:lnSpc>
              <a:spcBef>
                <a:spcPts val="0"/>
              </a:spcBef>
            </a:pPr>
            <a:r>
              <a:rPr lang="en-GB" sz="1800">
                <a:latin typeface="Arial"/>
                <a:cs typeface="Arial"/>
              </a:rPr>
              <a:t>Start an apprenticeship or training</a:t>
            </a:r>
          </a:p>
          <a:p>
            <a:pPr>
              <a:lnSpc>
                <a:spcPct val="120000"/>
              </a:lnSpc>
              <a:spcBef>
                <a:spcPts val="0"/>
              </a:spcBef>
            </a:pPr>
            <a:r>
              <a:rPr lang="en-GB" sz="1800">
                <a:latin typeface="Arial"/>
                <a:cs typeface="Arial"/>
              </a:rPr>
              <a:t>Spend 20 hours or more a week working or volunteering, while in part-time education or training. </a:t>
            </a:r>
            <a:endParaRPr lang="en-GB" sz="1800"/>
          </a:p>
          <a:p>
            <a:pPr marL="0" indent="0">
              <a:lnSpc>
                <a:spcPct val="120000"/>
              </a:lnSpc>
              <a:spcBef>
                <a:spcPts val="0"/>
              </a:spcBef>
              <a:buFont typeface="Wingdings" panose="05000000000000000000" pitchFamily="2" charset="2"/>
              <a:buNone/>
            </a:pPr>
            <a:endParaRPr lang="en-GB" sz="1800"/>
          </a:p>
          <a:p>
            <a:pPr marL="0" indent="0" algn="ctr">
              <a:lnSpc>
                <a:spcPct val="120000"/>
              </a:lnSpc>
              <a:spcBef>
                <a:spcPts val="0"/>
              </a:spcBef>
              <a:buFont typeface="Wingdings" panose="05000000000000000000" pitchFamily="2" charset="2"/>
              <a:buNone/>
            </a:pPr>
            <a:r>
              <a:rPr lang="en-GB" sz="1800" b="1">
                <a:latin typeface="Arial"/>
                <a:cs typeface="Arial"/>
              </a:rPr>
              <a:t>https://www.gov.uk/know-when-you-can-leave-school. </a:t>
            </a:r>
            <a:endParaRPr lang="en-GB" sz="1800" b="1"/>
          </a:p>
        </p:txBody>
      </p:sp>
    </p:spTree>
    <p:extLst>
      <p:ext uri="{BB962C8B-B14F-4D97-AF65-F5344CB8AC3E}">
        <p14:creationId xmlns:p14="http://schemas.microsoft.com/office/powerpoint/2010/main" val="218776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a:t>Agenda </a:t>
            </a:r>
          </a:p>
        </p:txBody>
      </p:sp>
      <p:sp>
        <p:nvSpPr>
          <p:cNvPr id="8195" name="Content Placeholder 2"/>
          <p:cNvSpPr>
            <a:spLocks noGrp="1"/>
          </p:cNvSpPr>
          <p:nvPr>
            <p:ph idx="1"/>
          </p:nvPr>
        </p:nvSpPr>
        <p:spPr>
          <a:xfrm>
            <a:off x="84571" y="836613"/>
            <a:ext cx="8944873" cy="5113337"/>
          </a:xfrm>
        </p:spPr>
        <p:txBody>
          <a:bodyPr/>
          <a:lstStyle/>
          <a:p>
            <a:r>
              <a:rPr lang="en-GB" altLang="en-US" sz="2000">
                <a:cs typeface="Arial"/>
              </a:rPr>
              <a:t>Introduction		 		    –  Matt Pryse and Rachael Burden</a:t>
            </a:r>
          </a:p>
          <a:p>
            <a:endParaRPr lang="en-GB" altLang="en-US" sz="2000">
              <a:cs typeface="Calibri"/>
            </a:endParaRPr>
          </a:p>
          <a:p>
            <a:r>
              <a:rPr lang="en-GB" altLang="en-US" sz="2000">
                <a:cs typeface="Arial"/>
              </a:rPr>
              <a:t>Achievement, Progress and Next Steps –  Rachael Burden -  Assistant Principal</a:t>
            </a:r>
            <a:endParaRPr lang="en-GB"/>
          </a:p>
          <a:p>
            <a:endParaRPr lang="en-GB" altLang="en-US" sz="2000">
              <a:cs typeface="Calibri"/>
            </a:endParaRPr>
          </a:p>
          <a:p>
            <a:r>
              <a:rPr lang="en-GB" altLang="en-US" sz="2000">
                <a:cs typeface="Arial"/>
              </a:rPr>
              <a:t>Mathematics - Leon Morris</a:t>
            </a:r>
            <a:r>
              <a:rPr lang="en-GB" altLang="en-US" sz="2000">
                <a:cs typeface="Calibri"/>
              </a:rPr>
              <a:t>, Head of Maths</a:t>
            </a:r>
          </a:p>
          <a:p>
            <a:r>
              <a:rPr lang="en-GB" altLang="en-US" sz="2000">
                <a:cs typeface="Arial"/>
              </a:rPr>
              <a:t>Science – Maureen Walker</a:t>
            </a:r>
            <a:r>
              <a:rPr lang="en-GB" altLang="en-US" sz="2000">
                <a:cs typeface="Calibri"/>
              </a:rPr>
              <a:t>, Deputy Head of Science </a:t>
            </a:r>
          </a:p>
          <a:p>
            <a:r>
              <a:rPr lang="en-GB" altLang="en-US" sz="2000">
                <a:cs typeface="Arial"/>
              </a:rPr>
              <a:t>English - Charlene Williams, Deputy Head of E </a:t>
            </a:r>
            <a:r>
              <a:rPr lang="en-GB" altLang="en-US" sz="2000">
                <a:cs typeface="Calibri"/>
              </a:rPr>
              <a:t>English</a:t>
            </a:r>
            <a:br>
              <a:rPr lang="en-GB" altLang="en-US" sz="2000">
                <a:cs typeface="Calibri"/>
              </a:rPr>
            </a:br>
            <a:endParaRPr lang="en-GB" altLang="en-US" sz="2000">
              <a:cs typeface="Calibri"/>
            </a:endParaRPr>
          </a:p>
          <a:p>
            <a:r>
              <a:rPr lang="en-GB" altLang="en-US" sz="2000">
                <a:cs typeface="Arial"/>
              </a:rPr>
              <a:t>Pastoral and Revision - Matt Pryse</a:t>
            </a:r>
            <a:r>
              <a:rPr lang="en-GB" altLang="en-US" sz="2000">
                <a:cs typeface="Calibri"/>
              </a:rPr>
              <a:t>, Head of Year </a:t>
            </a:r>
            <a:br>
              <a:rPr lang="en-GB" altLang="en-US" sz="2000">
                <a:cs typeface="Calibri"/>
              </a:rPr>
            </a:br>
            <a:r>
              <a:rPr lang="en-GB" altLang="en-US" sz="2000">
                <a:cs typeface="Calibri"/>
              </a:rPr>
              <a:t>                                         Vince Shell, KS4 Pastoral Support</a:t>
            </a:r>
            <a:br>
              <a:rPr lang="en-GB" altLang="en-US" sz="2000">
                <a:cs typeface="Calibri"/>
              </a:rPr>
            </a:br>
            <a:endParaRPr lang="en-GB" altLang="en-US" sz="2000">
              <a:cs typeface="Calibri"/>
            </a:endParaRPr>
          </a:p>
          <a:p>
            <a:r>
              <a:rPr lang="en-GB" altLang="en-US" sz="2000">
                <a:cs typeface="Arial"/>
              </a:rPr>
              <a:t>Question and Answers</a:t>
            </a:r>
          </a:p>
          <a:p>
            <a:endParaRPr lang="en-GB" altLang="en-US" sz="2000"/>
          </a:p>
          <a:p>
            <a:pPr marL="0" indent="0">
              <a:buNone/>
            </a:pPr>
            <a:endParaRPr lang="en-GB" altLang="en-US" sz="2000"/>
          </a:p>
          <a:p>
            <a:pPr marL="0" indent="0">
              <a:buNone/>
            </a:pPr>
            <a:endParaRPr lang="en-GB" altLang="en-US" sz="2000"/>
          </a:p>
          <a:p>
            <a:pPr marL="0" indent="0">
              <a:buNone/>
            </a:pPr>
            <a:endParaRPr lang="en-GB" altLang="en-US" sz="2000"/>
          </a:p>
          <a:p>
            <a:pPr marL="0" indent="0">
              <a:buNone/>
            </a:pPr>
            <a:endParaRPr lang="en-GB" altLang="en-US"/>
          </a:p>
          <a:p>
            <a:pPr marL="0" indent="0">
              <a:buNone/>
            </a:pPr>
            <a:endParaRPr lang="en-GB" altLang="en-US"/>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50E468-0D50-401A-AA94-CE9DEAAE1B94}"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179B18D-B2CA-67A2-296B-4AC547578261}"/>
              </a:ext>
            </a:extLst>
          </p:cNvPr>
          <p:cNvSpPr txBox="1"/>
          <p:nvPr/>
        </p:nvSpPr>
        <p:spPr>
          <a:xfrm>
            <a:off x="8427027" y="25977"/>
            <a:ext cx="7213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highlight>
                  <a:srgbClr val="FFFF00"/>
                </a:highlight>
                <a:latin typeface="Arial"/>
                <a:cs typeface="Arial"/>
              </a:rPr>
              <a:t>RB</a:t>
            </a:r>
            <a:endParaRPr lang="en-US" sz="2400">
              <a:highlight>
                <a:srgbClr val="FFFF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cs typeface="Arial"/>
              </a:rPr>
              <a:t>Post-16</a:t>
            </a:r>
            <a:endParaRPr lang="en-US"/>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47E1B5E9-98B4-49EA-BE81-CA6EF8ECD9DF}" type="slidenum">
              <a:rPr lang="en-GB" altLang="en-US" sz="1100" smtClean="0"/>
              <a:pPr>
                <a:spcBef>
                  <a:spcPct val="0"/>
                </a:spcBef>
                <a:buFontTx/>
                <a:buNone/>
              </a:pPr>
              <a:t>20</a:t>
            </a:fld>
            <a:endParaRPr lang="en-GB" altLang="en-US" sz="1100"/>
          </a:p>
        </p:txBody>
      </p:sp>
      <p:pic>
        <p:nvPicPr>
          <p:cNvPr id="225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075F173-B0BF-BAF1-0B98-1D43CF5BE59A}"/>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MP/KD</a:t>
            </a:r>
            <a:endParaRPr lang="en-US" sz="1100"/>
          </a:p>
        </p:txBody>
      </p:sp>
      <p:pic>
        <p:nvPicPr>
          <p:cNvPr id="2" name="Picture 5">
            <a:extLst>
              <a:ext uri="{FF2B5EF4-FFF2-40B4-BE49-F238E27FC236}">
                <a16:creationId xmlns:a16="http://schemas.microsoft.com/office/drawing/2014/main" id="{6C2F7D73-D0D9-6230-29DB-F64DF3FBAB7D}"/>
              </a:ext>
            </a:extLst>
          </p:cNvPr>
          <p:cNvPicPr>
            <a:picLocks noGrp="1" noChangeAspect="1"/>
          </p:cNvPicPr>
          <p:nvPr>
            <p:ph idx="1"/>
          </p:nvPr>
        </p:nvPicPr>
        <p:blipFill>
          <a:blip r:embed="rId3"/>
          <a:stretch>
            <a:fillRect/>
          </a:stretch>
        </p:blipFill>
        <p:spPr>
          <a:xfrm>
            <a:off x="681" y="1719935"/>
            <a:ext cx="9142597" cy="2951266"/>
          </a:xfrm>
        </p:spPr>
      </p:pic>
      <p:sp>
        <p:nvSpPr>
          <p:cNvPr id="7" name="Content Placeholder 2">
            <a:extLst>
              <a:ext uri="{FF2B5EF4-FFF2-40B4-BE49-F238E27FC236}">
                <a16:creationId xmlns:a16="http://schemas.microsoft.com/office/drawing/2014/main" id="{274B2B6D-D779-C56A-B783-A8789FEEA577}"/>
              </a:ext>
            </a:extLst>
          </p:cNvPr>
          <p:cNvSpPr txBox="1">
            <a:spLocks/>
          </p:cNvSpPr>
          <p:nvPr/>
        </p:nvSpPr>
        <p:spPr bwMode="auto">
          <a:xfrm>
            <a:off x="452005" y="1273753"/>
            <a:ext cx="7886700" cy="307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GB" sz="1800">
                <a:latin typeface="Arial"/>
                <a:cs typeface="Arial"/>
              </a:rPr>
              <a:t>What are the upcoming timelines for Post-16 applications?</a:t>
            </a:r>
            <a:endParaRPr lang="en-US"/>
          </a:p>
        </p:txBody>
      </p:sp>
    </p:spTree>
    <p:extLst>
      <p:ext uri="{BB962C8B-B14F-4D97-AF65-F5344CB8AC3E}">
        <p14:creationId xmlns:p14="http://schemas.microsoft.com/office/powerpoint/2010/main" val="114833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cs typeface="Arial"/>
              </a:rPr>
              <a:t>The Education People</a:t>
            </a:r>
            <a:endParaRPr lang="en-US"/>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47E1B5E9-98B4-49EA-BE81-CA6EF8ECD9DF}" type="slidenum">
              <a:rPr lang="en-GB" altLang="en-US" sz="1100" smtClean="0"/>
              <a:pPr>
                <a:spcBef>
                  <a:spcPct val="0"/>
                </a:spcBef>
                <a:buFontTx/>
                <a:buNone/>
              </a:pPr>
              <a:t>21</a:t>
            </a:fld>
            <a:endParaRPr lang="en-GB" altLang="en-US" sz="1100"/>
          </a:p>
        </p:txBody>
      </p:sp>
      <p:pic>
        <p:nvPicPr>
          <p:cNvPr id="225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075F173-B0BF-BAF1-0B98-1D43CF5BE59A}"/>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MP/KD</a:t>
            </a:r>
            <a:endParaRPr lang="en-US" sz="1100"/>
          </a:p>
        </p:txBody>
      </p:sp>
      <p:sp>
        <p:nvSpPr>
          <p:cNvPr id="3" name="Content Placeholder 2">
            <a:extLst>
              <a:ext uri="{FF2B5EF4-FFF2-40B4-BE49-F238E27FC236}">
                <a16:creationId xmlns:a16="http://schemas.microsoft.com/office/drawing/2014/main" id="{83C4A6F5-D7B4-34E9-B257-A8BEB63CE0E0}"/>
              </a:ext>
            </a:extLst>
          </p:cNvPr>
          <p:cNvSpPr txBox="1">
            <a:spLocks/>
          </p:cNvSpPr>
          <p:nvPr/>
        </p:nvSpPr>
        <p:spPr bwMode="auto">
          <a:xfrm>
            <a:off x="161060" y="806162"/>
            <a:ext cx="7886700" cy="307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GB" sz="1800">
                <a:latin typeface="Arial"/>
                <a:cs typeface="Arial"/>
              </a:rPr>
              <a:t>Please speak to Liberty Hand for further information on: </a:t>
            </a:r>
            <a:endParaRPr lang="en-US">
              <a:latin typeface="Calibri"/>
            </a:endParaRPr>
          </a:p>
          <a:p>
            <a:pPr marL="0" indent="0">
              <a:lnSpc>
                <a:spcPct val="120000"/>
              </a:lnSpc>
              <a:spcBef>
                <a:spcPts val="0"/>
              </a:spcBef>
              <a:buNone/>
            </a:pPr>
            <a:endParaRPr lang="en-GB" sz="1800">
              <a:latin typeface="Arial"/>
            </a:endParaRPr>
          </a:p>
          <a:p>
            <a:pPr marL="0" indent="0">
              <a:lnSpc>
                <a:spcPct val="120000"/>
              </a:lnSpc>
              <a:spcBef>
                <a:spcPts val="0"/>
              </a:spcBef>
              <a:buNone/>
            </a:pPr>
            <a:r>
              <a:rPr lang="en-GB" sz="1800">
                <a:latin typeface="Arial"/>
                <a:cs typeface="Arial"/>
              </a:rPr>
              <a:t>Applications, Post-16 Options any other questions regarding educational requirements. </a:t>
            </a:r>
          </a:p>
          <a:p>
            <a:pPr marL="0" indent="0">
              <a:lnSpc>
                <a:spcPct val="120000"/>
              </a:lnSpc>
              <a:spcBef>
                <a:spcPts val="0"/>
              </a:spcBef>
              <a:buNone/>
            </a:pPr>
            <a:endParaRPr lang="en-GB" sz="1800">
              <a:latin typeface="Arial"/>
              <a:cs typeface="Arial"/>
            </a:endParaRPr>
          </a:p>
          <a:p>
            <a:pPr marL="0" indent="0">
              <a:lnSpc>
                <a:spcPct val="120000"/>
              </a:lnSpc>
              <a:spcBef>
                <a:spcPts val="0"/>
              </a:spcBef>
              <a:buNone/>
            </a:pPr>
            <a:r>
              <a:rPr lang="en-GB" sz="1800">
                <a:latin typeface="Arial"/>
                <a:cs typeface="Arial"/>
              </a:rPr>
              <a:t>Please note the following from The Education People:</a:t>
            </a:r>
          </a:p>
        </p:txBody>
      </p:sp>
      <p:pic>
        <p:nvPicPr>
          <p:cNvPr id="6" name="Picture 5" descr="Graphical user interface, text, application&#10;&#10;Description automatically generated">
            <a:extLst>
              <a:ext uri="{FF2B5EF4-FFF2-40B4-BE49-F238E27FC236}">
                <a16:creationId xmlns:a16="http://schemas.microsoft.com/office/drawing/2014/main" id="{5FC6A13C-B5CC-A0C4-D24D-E3CF9110545F}"/>
              </a:ext>
            </a:extLst>
          </p:cNvPr>
          <p:cNvPicPr>
            <a:picLocks noChangeAspect="1"/>
          </p:cNvPicPr>
          <p:nvPr/>
        </p:nvPicPr>
        <p:blipFill>
          <a:blip r:embed="rId3"/>
          <a:stretch>
            <a:fillRect/>
          </a:stretch>
        </p:blipFill>
        <p:spPr>
          <a:xfrm>
            <a:off x="442177" y="2857372"/>
            <a:ext cx="7896529" cy="29720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006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8210-F040-6AAB-BE1A-E3B289293F62}"/>
              </a:ext>
            </a:extLst>
          </p:cNvPr>
          <p:cNvSpPr>
            <a:spLocks noGrp="1"/>
          </p:cNvSpPr>
          <p:nvPr>
            <p:ph type="title"/>
          </p:nvPr>
        </p:nvSpPr>
        <p:spPr/>
        <p:txBody>
          <a:bodyPr/>
          <a:lstStyle/>
          <a:p>
            <a:r>
              <a:rPr lang="en-US">
                <a:cs typeface="Arial"/>
              </a:rPr>
              <a:t>Kent Choices website is there to help</a:t>
            </a:r>
            <a:endParaRPr lang="en-US"/>
          </a:p>
        </p:txBody>
      </p:sp>
      <p:sp>
        <p:nvSpPr>
          <p:cNvPr id="3" name="Content Placeholder 2">
            <a:extLst>
              <a:ext uri="{FF2B5EF4-FFF2-40B4-BE49-F238E27FC236}">
                <a16:creationId xmlns:a16="http://schemas.microsoft.com/office/drawing/2014/main" id="{D833D24C-C81F-5FB0-4433-63F161FF61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C222513-B00D-2AD3-6E30-8919A9F671E2}"/>
              </a:ext>
            </a:extLst>
          </p:cNvPr>
          <p:cNvSpPr>
            <a:spLocks noGrp="1"/>
          </p:cNvSpPr>
          <p:nvPr>
            <p:ph type="sldNum" sz="quarter" idx="10"/>
          </p:nvPr>
        </p:nvSpPr>
        <p:spPr/>
        <p:txBody>
          <a:bodyPr/>
          <a:lstStyle/>
          <a:p>
            <a:pPr>
              <a:defRPr/>
            </a:pPr>
            <a:fld id="{CA4426A9-F15A-422A-A9E8-95A57E37C0C3}" type="slidenum">
              <a:rPr lang="en-GB" altLang="en-US"/>
              <a:pPr>
                <a:defRPr/>
              </a:pPr>
              <a:t>22</a:t>
            </a:fld>
            <a:endParaRPr lang="en-GB" altLang="en-US"/>
          </a:p>
        </p:txBody>
      </p:sp>
      <p:pic>
        <p:nvPicPr>
          <p:cNvPr id="6" name="Content Placeholder 8" descr="Graphical user interface, website&#10;&#10;Description automatically generated">
            <a:hlinkClick r:id="rId2"/>
            <a:extLst>
              <a:ext uri="{FF2B5EF4-FFF2-40B4-BE49-F238E27FC236}">
                <a16:creationId xmlns:a16="http://schemas.microsoft.com/office/drawing/2014/main" id="{7E653099-A327-3296-6134-5D1165CD3176}"/>
              </a:ext>
            </a:extLst>
          </p:cNvPr>
          <p:cNvPicPr>
            <a:picLocks noChangeAspect="1"/>
          </p:cNvPicPr>
          <p:nvPr/>
        </p:nvPicPr>
        <p:blipFill rotWithShape="1">
          <a:blip r:embed="rId3"/>
          <a:srcRect l="6457" t="60003" r="9208" b="3843"/>
          <a:stretch/>
        </p:blipFill>
        <p:spPr bwMode="auto">
          <a:xfrm>
            <a:off x="1261534" y="1949484"/>
            <a:ext cx="6620933" cy="2959033"/>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66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cs typeface="Arial"/>
              </a:rPr>
              <a:t>Choosing an option</a:t>
            </a:r>
            <a:endParaRPr lang="en-US"/>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47E1B5E9-98B4-49EA-BE81-CA6EF8ECD9DF}" type="slidenum">
              <a:rPr lang="en-GB" altLang="en-US" sz="1100" smtClean="0"/>
              <a:pPr>
                <a:spcBef>
                  <a:spcPct val="0"/>
                </a:spcBef>
                <a:buFontTx/>
                <a:buNone/>
              </a:pPr>
              <a:t>23</a:t>
            </a:fld>
            <a:endParaRPr lang="en-GB" altLang="en-US" sz="1100"/>
          </a:p>
        </p:txBody>
      </p:sp>
      <p:pic>
        <p:nvPicPr>
          <p:cNvPr id="225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075F173-B0BF-BAF1-0B98-1D43CF5BE59A}"/>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MP/KD</a:t>
            </a:r>
            <a:endParaRPr lang="en-US" sz="1100"/>
          </a:p>
        </p:txBody>
      </p:sp>
      <p:pic>
        <p:nvPicPr>
          <p:cNvPr id="41" name="Picture 41">
            <a:extLst>
              <a:ext uri="{FF2B5EF4-FFF2-40B4-BE49-F238E27FC236}">
                <a16:creationId xmlns:a16="http://schemas.microsoft.com/office/drawing/2014/main" id="{91096568-9B74-521B-B8EB-91F61937CF0B}"/>
              </a:ext>
            </a:extLst>
          </p:cNvPr>
          <p:cNvPicPr>
            <a:picLocks noChangeAspect="1"/>
          </p:cNvPicPr>
          <p:nvPr/>
        </p:nvPicPr>
        <p:blipFill>
          <a:blip r:embed="rId3"/>
          <a:stretch>
            <a:fillRect/>
          </a:stretch>
        </p:blipFill>
        <p:spPr>
          <a:xfrm>
            <a:off x="51954" y="1201890"/>
            <a:ext cx="9008918" cy="4038584"/>
          </a:xfrm>
          <a:prstGeom prst="rect">
            <a:avLst/>
          </a:prstGeom>
        </p:spPr>
      </p:pic>
    </p:spTree>
    <p:extLst>
      <p:ext uri="{BB962C8B-B14F-4D97-AF65-F5344CB8AC3E}">
        <p14:creationId xmlns:p14="http://schemas.microsoft.com/office/powerpoint/2010/main" val="324273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idx="1"/>
          </p:nvPr>
        </p:nvSpPr>
        <p:spPr>
          <a:xfrm>
            <a:off x="827088" y="1125538"/>
            <a:ext cx="7772400" cy="1295400"/>
          </a:xfrm>
        </p:spPr>
        <p:txBody>
          <a:bodyPr/>
          <a:lstStyle/>
          <a:p>
            <a:r>
              <a:rPr lang="en-GB" altLang="en-US" sz="4800"/>
              <a:t>Mathematics</a:t>
            </a:r>
            <a:endParaRPr lang="en-US" altLang="en-US" sz="4800"/>
          </a:p>
        </p:txBody>
      </p:sp>
      <p:sp>
        <p:nvSpPr>
          <p:cNvPr id="23555" name="Slide Number Placeholder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641E9F9C-0DC4-4AC5-B466-FEEACFDF9827}" type="slidenum">
              <a:rPr lang="en-GB" altLang="en-US" sz="1100" smtClean="0"/>
              <a:pPr>
                <a:spcBef>
                  <a:spcPct val="0"/>
                </a:spcBef>
                <a:buFontTx/>
                <a:buNone/>
              </a:pPr>
              <a:t>24</a:t>
            </a:fld>
            <a:endParaRPr lang="en-GB" altLang="en-US" sz="110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031" y="812800"/>
            <a:ext cx="2516594" cy="70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931248" y="2413359"/>
            <a:ext cx="7772400" cy="1362075"/>
          </a:xfrm>
        </p:spPr>
        <p:txBody>
          <a:bodyPr/>
          <a:lstStyle/>
          <a:p>
            <a:pPr>
              <a:defRPr/>
            </a:pPr>
            <a:r>
              <a:rPr lang="en-GB" sz="2800">
                <a:cs typeface="Arial"/>
              </a:rPr>
              <a:t>Mr L Morris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188913"/>
            <a:ext cx="8280400" cy="503237"/>
          </a:xfrm>
        </p:spPr>
        <p:txBody>
          <a:bodyPr/>
          <a:lstStyle/>
          <a:p>
            <a:r>
              <a:rPr lang="en-GB" altLang="en-US"/>
              <a:t>GCSE external Maths exams</a:t>
            </a:r>
          </a:p>
        </p:txBody>
      </p:sp>
      <p:sp>
        <p:nvSpPr>
          <p:cNvPr id="24579" name="Text Placeholder 1"/>
          <p:cNvSpPr>
            <a:spLocks noGrp="1"/>
          </p:cNvSpPr>
          <p:nvPr>
            <p:ph type="body" idx="1"/>
          </p:nvPr>
        </p:nvSpPr>
        <p:spPr>
          <a:xfrm>
            <a:off x="728286" y="1662705"/>
            <a:ext cx="4464050" cy="874712"/>
          </a:xfrm>
        </p:spPr>
        <p:txBody>
          <a:bodyPr/>
          <a:lstStyle/>
          <a:p>
            <a:endParaRPr lang="en-GB" altLang="en-US" sz="2400" u="sng"/>
          </a:p>
          <a:p>
            <a:r>
              <a:rPr lang="en-GB" altLang="en-US" sz="2400" u="sng">
                <a:cs typeface="Arial"/>
              </a:rPr>
              <a:t>PAPER 1 (Non-Calculator)</a:t>
            </a:r>
          </a:p>
        </p:txBody>
      </p:sp>
      <p:sp>
        <p:nvSpPr>
          <p:cNvPr id="24580" name="Text Placeholder 3"/>
          <p:cNvSpPr>
            <a:spLocks noGrp="1"/>
          </p:cNvSpPr>
          <p:nvPr>
            <p:ph type="body" sz="quarter" idx="3"/>
          </p:nvPr>
        </p:nvSpPr>
        <p:spPr>
          <a:xfrm>
            <a:off x="739398" y="2737442"/>
            <a:ext cx="3743325" cy="887412"/>
          </a:xfrm>
        </p:spPr>
        <p:txBody>
          <a:bodyPr/>
          <a:lstStyle/>
          <a:p>
            <a:r>
              <a:rPr lang="en-GB" altLang="en-US" sz="2400" u="sng">
                <a:cs typeface="Arial"/>
              </a:rPr>
              <a:t>PAPER 3 (Calculator)</a:t>
            </a:r>
          </a:p>
        </p:txBody>
      </p:sp>
      <p:sp>
        <p:nvSpPr>
          <p:cNvPr id="24581" name="Rectangle 1"/>
          <p:cNvSpPr>
            <a:spLocks noChangeArrowheads="1"/>
          </p:cNvSpPr>
          <p:nvPr/>
        </p:nvSpPr>
        <p:spPr bwMode="auto">
          <a:xfrm>
            <a:off x="323931" y="1129385"/>
            <a:ext cx="678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eaLnBrk="1" hangingPunct="1">
              <a:spcBef>
                <a:spcPct val="0"/>
              </a:spcBef>
              <a:buNone/>
            </a:pPr>
            <a:r>
              <a:rPr lang="en-GB" altLang="en-US">
                <a:latin typeface="Arial"/>
                <a:cs typeface="Arial"/>
              </a:rPr>
              <a:t>Edexcel Mathematics (1MA1) for summer 2024</a:t>
            </a:r>
            <a:endParaRPr lang="en-GB" altLang="en-US">
              <a:latin typeface="Arial" panose="020B0604020202020204" pitchFamily="34" charset="0"/>
            </a:endParaRPr>
          </a:p>
        </p:txBody>
      </p:sp>
      <p:sp>
        <p:nvSpPr>
          <p:cNvPr id="24582" name="Text Placeholder 1"/>
          <p:cNvSpPr txBox="1">
            <a:spLocks/>
          </p:cNvSpPr>
          <p:nvPr/>
        </p:nvSpPr>
        <p:spPr bwMode="auto">
          <a:xfrm>
            <a:off x="739398" y="2607267"/>
            <a:ext cx="44640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buFont typeface="Wingdings" panose="05000000000000000000" pitchFamily="2" charset="2"/>
              <a:buNone/>
            </a:pPr>
            <a:r>
              <a:rPr lang="en-GB" altLang="en-US" b="1" u="sng">
                <a:latin typeface="Calibri"/>
                <a:cs typeface="Arial"/>
              </a:rPr>
              <a:t>PAPER 2 (Calculator)</a:t>
            </a:r>
          </a:p>
          <a:p>
            <a:pPr>
              <a:buNone/>
            </a:pPr>
            <a:endParaRPr lang="en-GB" altLang="en-US" b="1">
              <a:latin typeface="Calibri"/>
              <a:cs typeface="Arial"/>
            </a:endParaRPr>
          </a:p>
        </p:txBody>
      </p:sp>
      <p:sp>
        <p:nvSpPr>
          <p:cNvPr id="24584" name="Rectangle 1"/>
          <p:cNvSpPr>
            <a:spLocks noChangeArrowheads="1"/>
          </p:cNvSpPr>
          <p:nvPr/>
        </p:nvSpPr>
        <p:spPr bwMode="auto">
          <a:xfrm>
            <a:off x="564209" y="4658424"/>
            <a:ext cx="8015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eaLnBrk="1" hangingPunct="1">
              <a:spcBef>
                <a:spcPct val="0"/>
              </a:spcBef>
              <a:buNone/>
            </a:pPr>
            <a:r>
              <a:rPr lang="en-GB" altLang="en-US" b="1">
                <a:latin typeface="Arial"/>
                <a:cs typeface="Arial"/>
              </a:rPr>
              <a:t>Foundation: Grades 1 - 5                              (4 = C/D)</a:t>
            </a:r>
          </a:p>
          <a:p>
            <a:pPr eaLnBrk="1" hangingPunct="1">
              <a:spcBef>
                <a:spcPct val="0"/>
              </a:spcBef>
              <a:buNone/>
            </a:pPr>
            <a:r>
              <a:rPr lang="en-GB" altLang="en-US" b="1">
                <a:latin typeface="Arial"/>
                <a:cs typeface="Arial"/>
              </a:rPr>
              <a:t>Higher: Grades 4 - 9                               (6 = B, 7 = A)</a:t>
            </a:r>
          </a:p>
        </p:txBody>
      </p:sp>
      <p:pic>
        <p:nvPicPr>
          <p:cNvPr id="2458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Slide Number Placeholder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4EF84F51-7F81-4172-AF0C-467A916EF60F}" type="slidenum">
              <a:rPr lang="en-GB" altLang="en-US" sz="1100" smtClean="0"/>
              <a:pPr>
                <a:spcBef>
                  <a:spcPct val="0"/>
                </a:spcBef>
                <a:buFontTx/>
                <a:buNone/>
              </a:pPr>
              <a:t>25</a:t>
            </a:fld>
            <a:endParaRPr lang="en-GB" altLang="en-US" sz="1100"/>
          </a:p>
        </p:txBody>
      </p:sp>
      <p:sp>
        <p:nvSpPr>
          <p:cNvPr id="2" name="TextBox 1">
            <a:extLst>
              <a:ext uri="{FF2B5EF4-FFF2-40B4-BE49-F238E27FC236}">
                <a16:creationId xmlns:a16="http://schemas.microsoft.com/office/drawing/2014/main" id="{ED676B73-64C3-F30F-60ED-5B8DC94BB5FC}"/>
              </a:ext>
            </a:extLst>
          </p:cNvPr>
          <p:cNvSpPr txBox="1"/>
          <p:nvPr/>
        </p:nvSpPr>
        <p:spPr>
          <a:xfrm>
            <a:off x="4575874" y="1757121"/>
            <a:ext cx="4138047" cy="221599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000000"/>
                </a:solidFill>
                <a:latin typeface="Calibri"/>
                <a:cs typeface="Arial"/>
              </a:rPr>
              <a:t>All papers are 1hr 30mins</a:t>
            </a:r>
            <a:r>
              <a:rPr lang="en-GB" sz="2400">
                <a:solidFill>
                  <a:srgbClr val="000000"/>
                </a:solidFill>
                <a:latin typeface="Calibri"/>
                <a:cs typeface="Calibri"/>
              </a:rPr>
              <a:t>​</a:t>
            </a:r>
            <a:endParaRPr lang="en-GB">
              <a:solidFill>
                <a:srgbClr val="000000"/>
              </a:solidFill>
              <a:cs typeface="Calibri"/>
            </a:endParaRPr>
          </a:p>
          <a:p>
            <a:endParaRPr lang="en-GB" sz="2400">
              <a:solidFill>
                <a:srgbClr val="000000"/>
              </a:solidFill>
              <a:latin typeface="Calibri"/>
              <a:cs typeface="Calibri"/>
            </a:endParaRPr>
          </a:p>
          <a:p>
            <a:r>
              <a:rPr lang="en-US">
                <a:solidFill>
                  <a:srgbClr val="000000"/>
                </a:solidFill>
                <a:latin typeface="Arial"/>
                <a:cs typeface="Arial"/>
              </a:rPr>
              <a:t>Each paper will assess any topic from the curriculum.</a:t>
            </a:r>
          </a:p>
          <a:p>
            <a:endParaRPr lang="en-US">
              <a:solidFill>
                <a:srgbClr val="000000"/>
              </a:solidFill>
              <a:latin typeface="Arial"/>
              <a:cs typeface="Arial"/>
            </a:endParaRPr>
          </a:p>
          <a:p>
            <a:r>
              <a:rPr lang="en-US">
                <a:solidFill>
                  <a:srgbClr val="000000"/>
                </a:solidFill>
                <a:latin typeface="Arial"/>
                <a:cs typeface="Arial"/>
              </a:rPr>
              <a:t>Each paper has 80 marks and is equally weighted.</a:t>
            </a:r>
            <a:endParaRPr lang="en-GB">
              <a:cs typeface="Calibri"/>
            </a:endParaRPr>
          </a:p>
        </p:txBody>
      </p:sp>
      <p:sp>
        <p:nvSpPr>
          <p:cNvPr id="3" name="TextBox 2">
            <a:extLst>
              <a:ext uri="{FF2B5EF4-FFF2-40B4-BE49-F238E27FC236}">
                <a16:creationId xmlns:a16="http://schemas.microsoft.com/office/drawing/2014/main" id="{ED83A532-AA0F-2AAA-CE1B-79C275F4EBA7}"/>
              </a:ext>
            </a:extLst>
          </p:cNvPr>
          <p:cNvSpPr txBox="1"/>
          <p:nvPr/>
        </p:nvSpPr>
        <p:spPr>
          <a:xfrm>
            <a:off x="391332" y="3810646"/>
            <a:ext cx="60850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2" grpId="0"/>
      <p:bldP spid="24584"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388" y="115888"/>
            <a:ext cx="6191250" cy="561975"/>
          </a:xfrm>
        </p:spPr>
        <p:txBody>
          <a:bodyPr/>
          <a:lstStyle/>
          <a:p>
            <a:r>
              <a:rPr lang="en-GB" altLang="en-US">
                <a:cs typeface="Arial"/>
              </a:rPr>
              <a:t>Type of </a:t>
            </a:r>
            <a:r>
              <a:rPr lang="en-GB" altLang="en-US" err="1">
                <a:cs typeface="Arial"/>
              </a:rPr>
              <a:t>of</a:t>
            </a:r>
            <a:r>
              <a:rPr lang="en-GB" altLang="en-US">
                <a:cs typeface="Arial"/>
              </a:rPr>
              <a:t> exam questions:</a:t>
            </a:r>
          </a:p>
        </p:txBody>
      </p:sp>
      <p:graphicFrame>
        <p:nvGraphicFramePr>
          <p:cNvPr id="2" name="Table 1"/>
          <p:cNvGraphicFramePr>
            <a:graphicFrameLocks noGrp="1"/>
          </p:cNvGraphicFramePr>
          <p:nvPr>
            <p:extLst>
              <p:ext uri="{D42A27DB-BD31-4B8C-83A1-F6EECF244321}">
                <p14:modId xmlns:p14="http://schemas.microsoft.com/office/powerpoint/2010/main" val="2258296962"/>
              </p:ext>
            </p:extLst>
          </p:nvPr>
        </p:nvGraphicFramePr>
        <p:xfrm>
          <a:off x="150329" y="1591994"/>
          <a:ext cx="8839200" cy="2974976"/>
        </p:xfrm>
        <a:graphic>
          <a:graphicData uri="http://schemas.openxmlformats.org/drawingml/2006/table">
            <a:tbl>
              <a:tblPr firstRow="1" firstCol="1" bandRow="1"/>
              <a:tblGrid>
                <a:gridCol w="774340">
                  <a:extLst>
                    <a:ext uri="{9D8B030D-6E8A-4147-A177-3AD203B41FA5}">
                      <a16:colId xmlns:a16="http://schemas.microsoft.com/office/drawing/2014/main" val="20000"/>
                    </a:ext>
                  </a:extLst>
                </a:gridCol>
                <a:gridCol w="6768722">
                  <a:extLst>
                    <a:ext uri="{9D8B030D-6E8A-4147-A177-3AD203B41FA5}">
                      <a16:colId xmlns:a16="http://schemas.microsoft.com/office/drawing/2014/main" val="20001"/>
                    </a:ext>
                  </a:extLst>
                </a:gridCol>
                <a:gridCol w="1296138">
                  <a:extLst>
                    <a:ext uri="{9D8B030D-6E8A-4147-A177-3AD203B41FA5}">
                      <a16:colId xmlns:a16="http://schemas.microsoft.com/office/drawing/2014/main" val="20002"/>
                    </a:ext>
                  </a:extLst>
                </a:gridCol>
              </a:tblGrid>
              <a:tr h="333377">
                <a:tc>
                  <a:txBody>
                    <a:bodyPr/>
                    <a:lstStyle/>
                    <a:p>
                      <a:pPr>
                        <a:lnSpc>
                          <a:spcPct val="107000"/>
                        </a:lnSpc>
                        <a:spcAft>
                          <a:spcPts val="0"/>
                        </a:spcAft>
                      </a:pPr>
                      <a:endParaRPr lang="en-GB" sz="1800">
                        <a:solidFill>
                          <a:schemeClr val="tx1"/>
                        </a:solidFill>
                        <a:effectLst/>
                        <a:latin typeface="Arial"/>
                        <a:ea typeface="Calibri" panose="020F0502020204030204" pitchFamily="34" charset="0"/>
                        <a:cs typeface="Times New Roman"/>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800">
                        <a:solidFill>
                          <a:schemeClr val="tx1"/>
                        </a:solidFill>
                        <a:effectLst/>
                        <a:latin typeface="Arial"/>
                        <a:ea typeface="Calibri" panose="020F0502020204030204" pitchFamily="34" charset="0"/>
                        <a:cs typeface="Times New Roman"/>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a:ea typeface="Calibri" panose="020F0502020204030204" pitchFamily="34" charset="0"/>
                          <a:cs typeface="Times New Roman"/>
                        </a:rPr>
                        <a:t>Weighting</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0533">
                <a:tc>
                  <a:txBody>
                    <a:bodyPr/>
                    <a:lstStyle/>
                    <a:p>
                      <a:pPr algn="ctr">
                        <a:lnSpc>
                          <a:spcPct val="107000"/>
                        </a:lnSpc>
                        <a:spcAft>
                          <a:spcPts val="0"/>
                        </a:spcAft>
                      </a:pPr>
                      <a:r>
                        <a:rPr lang="en-GB" sz="1800">
                          <a:solidFill>
                            <a:schemeClr val="tx1"/>
                          </a:solidFill>
                          <a:effectLst/>
                          <a:latin typeface="Arial"/>
                          <a:ea typeface="Calibri" panose="020F0502020204030204" pitchFamily="34" charset="0"/>
                          <a:cs typeface="Times New Roman"/>
                        </a:rPr>
                        <a:t>AO1</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07000"/>
                        </a:lnSpc>
                        <a:spcAft>
                          <a:spcPts val="0"/>
                        </a:spcAft>
                        <a:buNone/>
                      </a:pPr>
                      <a:r>
                        <a:rPr lang="en-GB" sz="1800" b="0" i="0" u="none" strike="noStrike" baseline="0" noProof="0">
                          <a:solidFill>
                            <a:schemeClr val="tx1"/>
                          </a:solidFill>
                          <a:effectLst/>
                          <a:latin typeface="Arial"/>
                        </a:rPr>
                        <a:t>Use and apply standard techniques</a:t>
                      </a:r>
                      <a:endParaRPr lang="en-US" b="0" i="0" u="none" strike="noStrike" baseline="0" noProof="0">
                        <a:solidFill>
                          <a:schemeClr val="tx1"/>
                        </a:solidFill>
                        <a:latin typeface="Arial"/>
                      </a:endParaRPr>
                    </a:p>
                    <a:p>
                      <a:pPr>
                        <a:lnSpc>
                          <a:spcPct val="107000"/>
                        </a:lnSpc>
                        <a:spcAft>
                          <a:spcPts val="0"/>
                        </a:spcAft>
                      </a:pPr>
                      <a:endParaRPr lang="en-GB" sz="1800">
                        <a:solidFill>
                          <a:schemeClr val="tx1"/>
                        </a:solidFill>
                        <a:effectLst/>
                        <a:latin typeface="Calibri"/>
                        <a:ea typeface="Calibri" panose="020F0502020204030204" pitchFamily="34" charset="0"/>
                        <a:cs typeface="Times New Roman"/>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chemeClr val="tx1"/>
                          </a:solidFill>
                          <a:effectLst/>
                          <a:latin typeface="Arial"/>
                          <a:ea typeface="Calibri" panose="020F0502020204030204" pitchFamily="34" charset="0"/>
                          <a:cs typeface="Times New Roman"/>
                        </a:rPr>
                        <a:t>50 (F)</a:t>
                      </a:r>
                    </a:p>
                    <a:p>
                      <a:pPr lvl="0" algn="ctr">
                        <a:lnSpc>
                          <a:spcPct val="107000"/>
                        </a:lnSpc>
                        <a:spcAft>
                          <a:spcPts val="0"/>
                        </a:spcAft>
                        <a:buNone/>
                      </a:pPr>
                      <a:r>
                        <a:rPr lang="en-GB" sz="1800">
                          <a:solidFill>
                            <a:schemeClr val="tx1"/>
                          </a:solidFill>
                          <a:effectLst/>
                          <a:latin typeface="Arial"/>
                          <a:ea typeface="Calibri" panose="020F0502020204030204" pitchFamily="34" charset="0"/>
                          <a:cs typeface="Times New Roman"/>
                        </a:rPr>
                        <a:t>40 (H)</a:t>
                      </a:r>
                      <a:endParaRPr lang="en-GB" sz="1800">
                        <a:solidFill>
                          <a:schemeClr val="tx1"/>
                        </a:solidFill>
                        <a:effectLst/>
                        <a:latin typeface="Calibri"/>
                        <a:ea typeface="Calibri" panose="020F0502020204030204" pitchFamily="34" charset="0"/>
                        <a:cs typeface="Times New Roman"/>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0533">
                <a:tc>
                  <a:txBody>
                    <a:bodyPr/>
                    <a:lstStyle/>
                    <a:p>
                      <a:pPr algn="ctr">
                        <a:lnSpc>
                          <a:spcPct val="107000"/>
                        </a:lnSpc>
                        <a:spcAft>
                          <a:spcPts val="0"/>
                        </a:spcAft>
                      </a:pPr>
                      <a:r>
                        <a:rPr lang="en-GB" sz="1800">
                          <a:solidFill>
                            <a:schemeClr val="tx1"/>
                          </a:solidFill>
                          <a:effectLst/>
                          <a:latin typeface="Arial"/>
                          <a:ea typeface="Calibri" panose="020F0502020204030204" pitchFamily="34" charset="0"/>
                          <a:cs typeface="Times New Roman"/>
                        </a:rPr>
                        <a:t>AO2</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solidFill>
                            <a:schemeClr val="tx1"/>
                          </a:solidFill>
                          <a:effectLst/>
                          <a:latin typeface="Arial"/>
                          <a:ea typeface="Calibri" panose="020F0502020204030204" pitchFamily="34" charset="0"/>
                          <a:cs typeface="Times New Roman"/>
                        </a:rPr>
                        <a:t>Reason, interpret and communicate mathematically</a:t>
                      </a:r>
                    </a:p>
                    <a:p>
                      <a:pPr>
                        <a:lnSpc>
                          <a:spcPct val="107000"/>
                        </a:lnSpc>
                        <a:spcAft>
                          <a:spcPts val="0"/>
                        </a:spcAft>
                      </a:pPr>
                      <a:endParaRPr lang="en-GB" sz="1800">
                        <a:solidFill>
                          <a:schemeClr val="tx1"/>
                        </a:solidFill>
                        <a:effectLst/>
                        <a:latin typeface="Calibri"/>
                        <a:ea typeface="Calibri" panose="020F0502020204030204" pitchFamily="34" charset="0"/>
                        <a:cs typeface="Times New Roman"/>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buNone/>
                      </a:pPr>
                      <a:r>
                        <a:rPr lang="en-GB" sz="1800" b="0" i="0" u="none" strike="noStrike" noProof="0">
                          <a:solidFill>
                            <a:schemeClr val="tx1"/>
                          </a:solidFill>
                          <a:effectLst/>
                          <a:latin typeface="Arial"/>
                        </a:rPr>
                        <a:t>25 (F)</a:t>
                      </a:r>
                    </a:p>
                    <a:p>
                      <a:pPr lvl="0" algn="ctr">
                        <a:lnSpc>
                          <a:spcPct val="107000"/>
                        </a:lnSpc>
                        <a:spcAft>
                          <a:spcPts val="0"/>
                        </a:spcAft>
                        <a:buNone/>
                      </a:pPr>
                      <a:r>
                        <a:rPr lang="en-GB" sz="1800" b="0" i="0" u="none" strike="noStrike" noProof="0">
                          <a:solidFill>
                            <a:schemeClr val="tx1"/>
                          </a:solidFill>
                          <a:effectLst/>
                          <a:latin typeface="Arial"/>
                        </a:rPr>
                        <a:t>30 (H)</a:t>
                      </a:r>
                      <a:endParaRPr lang="en-GB">
                        <a:solidFill>
                          <a:schemeClr val="tx1"/>
                        </a:solidFill>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0533">
                <a:tc>
                  <a:txBody>
                    <a:bodyPr/>
                    <a:lstStyle/>
                    <a:p>
                      <a:pPr algn="ctr">
                        <a:lnSpc>
                          <a:spcPct val="107000"/>
                        </a:lnSpc>
                        <a:spcAft>
                          <a:spcPts val="0"/>
                        </a:spcAft>
                      </a:pPr>
                      <a:r>
                        <a:rPr lang="en-GB" sz="1800">
                          <a:solidFill>
                            <a:schemeClr val="tx1"/>
                          </a:solidFill>
                          <a:effectLst/>
                          <a:latin typeface="Arial"/>
                          <a:ea typeface="Calibri" panose="020F0502020204030204" pitchFamily="34" charset="0"/>
                          <a:cs typeface="Times New Roman"/>
                        </a:rPr>
                        <a:t>AO3</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solidFill>
                            <a:schemeClr val="tx1"/>
                          </a:solidFill>
                          <a:effectLst/>
                          <a:latin typeface="Arial"/>
                          <a:ea typeface="Calibri" panose="020F0502020204030204" pitchFamily="34" charset="0"/>
                          <a:cs typeface="Times New Roman"/>
                        </a:rPr>
                        <a:t>Solve problems with mathematics and in other contexts</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buNone/>
                      </a:pPr>
                      <a:r>
                        <a:rPr lang="en-GB" sz="1800" b="0" i="0" u="none" strike="noStrike" noProof="0">
                          <a:solidFill>
                            <a:schemeClr val="tx1"/>
                          </a:solidFill>
                          <a:effectLst/>
                          <a:latin typeface="Arial"/>
                        </a:rPr>
                        <a:t>25 (F)</a:t>
                      </a:r>
                    </a:p>
                    <a:p>
                      <a:pPr lvl="0" algn="ctr">
                        <a:lnSpc>
                          <a:spcPct val="107000"/>
                        </a:lnSpc>
                        <a:spcAft>
                          <a:spcPts val="0"/>
                        </a:spcAft>
                        <a:buNone/>
                      </a:pPr>
                      <a:r>
                        <a:rPr lang="en-GB" sz="1800" b="0" i="0" u="none" strike="noStrike" noProof="0">
                          <a:solidFill>
                            <a:schemeClr val="tx1"/>
                          </a:solidFill>
                          <a:effectLst/>
                          <a:latin typeface="Arial"/>
                        </a:rPr>
                        <a:t>30 (H)</a:t>
                      </a:r>
                      <a:endParaRPr lang="en-GB">
                        <a:solidFill>
                          <a:schemeClr val="tx1"/>
                        </a:solidFill>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9095273"/>
      </p:ext>
    </p:extLst>
  </p:cSld>
  <p:clrMapOvr>
    <a:masterClrMapping/>
  </p:clrMapOvr>
  <p:transition spd="slow" advTm="6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a:cs typeface="Arial"/>
              </a:rPr>
              <a:t>Foundation question </a:t>
            </a:r>
          </a:p>
        </p:txBody>
      </p:sp>
      <p:sp>
        <p:nvSpPr>
          <p:cNvPr id="3" name="Content Placeholder 2"/>
          <p:cNvSpPr>
            <a:spLocks noGrp="1"/>
          </p:cNvSpPr>
          <p:nvPr>
            <p:ph idx="1"/>
          </p:nvPr>
        </p:nvSpPr>
        <p:spPr>
          <a:xfrm>
            <a:off x="395288" y="3213100"/>
            <a:ext cx="8280400" cy="2736850"/>
          </a:xfrm>
        </p:spPr>
        <p:txBody>
          <a:bodyPr/>
          <a:lstStyle/>
          <a:p>
            <a:pPr marL="0" indent="0">
              <a:buNone/>
              <a:defRPr/>
            </a:pPr>
            <a:r>
              <a:rPr lang="en-GB">
                <a:cs typeface="Arial"/>
              </a:rPr>
              <a:t>Challenges: </a:t>
            </a:r>
            <a:endParaRPr lang="en-GB"/>
          </a:p>
          <a:p>
            <a:pPr>
              <a:buFont typeface="Wingdings"/>
              <a:buChar char="§"/>
              <a:defRPr/>
            </a:pPr>
            <a:r>
              <a:rPr lang="en-GB">
                <a:cs typeface="Arial"/>
              </a:rPr>
              <a:t>Students did the subtraction and did not think of the context of the question</a:t>
            </a:r>
            <a:endParaRPr lang="en-GB"/>
          </a:p>
        </p:txBody>
      </p:sp>
      <p:sp>
        <p:nvSpPr>
          <p:cNvPr id="26628" name="Slide Number Placeholder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93CE09D7-0AA3-48AF-BEEE-4DC392C2C999}" type="slidenum">
              <a:rPr lang="en-GB" altLang="en-US" sz="1100" smtClean="0"/>
              <a:pPr>
                <a:spcBef>
                  <a:spcPct val="0"/>
                </a:spcBef>
                <a:buFontTx/>
                <a:buNone/>
              </a:pPr>
              <a:t>27</a:t>
            </a:fld>
            <a:endParaRPr lang="en-GB" altLang="en-US" sz="1100"/>
          </a:p>
        </p:txBody>
      </p:sp>
      <p:pic>
        <p:nvPicPr>
          <p:cNvPr id="5" name="Picture 5" descr="Text&#10;&#10;Description automatically generated">
            <a:extLst>
              <a:ext uri="{FF2B5EF4-FFF2-40B4-BE49-F238E27FC236}">
                <a16:creationId xmlns:a16="http://schemas.microsoft.com/office/drawing/2014/main" id="{9F10F7E2-0D2B-4339-7F21-AF5F66995A05}"/>
              </a:ext>
            </a:extLst>
          </p:cNvPr>
          <p:cNvPicPr>
            <a:picLocks noChangeAspect="1"/>
          </p:cNvPicPr>
          <p:nvPr/>
        </p:nvPicPr>
        <p:blipFill>
          <a:blip r:embed="rId2"/>
          <a:stretch>
            <a:fillRect/>
          </a:stretch>
        </p:blipFill>
        <p:spPr>
          <a:xfrm>
            <a:off x="6263" y="988809"/>
            <a:ext cx="9079280" cy="14357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a:t>Foundation/Higher crossover question</a:t>
            </a:r>
          </a:p>
        </p:txBody>
      </p:sp>
      <p:sp>
        <p:nvSpPr>
          <p:cNvPr id="28676" name="Slide Number Placeholder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FD4C2D9F-665F-465C-A252-2325AADB858B}" type="slidenum">
              <a:rPr lang="en-GB" altLang="en-US" sz="1100" smtClean="0"/>
              <a:pPr>
                <a:spcBef>
                  <a:spcPct val="0"/>
                </a:spcBef>
                <a:buFontTx/>
                <a:buNone/>
              </a:pPr>
              <a:t>28</a:t>
            </a:fld>
            <a:endParaRPr lang="en-GB" altLang="en-US" sz="1100"/>
          </a:p>
        </p:txBody>
      </p:sp>
      <p:pic>
        <p:nvPicPr>
          <p:cNvPr id="6" name="Picture 6" descr="Graphical user interface, text, application&#10;&#10;Description automatically generated">
            <a:extLst>
              <a:ext uri="{FF2B5EF4-FFF2-40B4-BE49-F238E27FC236}">
                <a16:creationId xmlns:a16="http://schemas.microsoft.com/office/drawing/2014/main" id="{0CA34ECF-63A4-05A9-F98A-A48EDD95EEE7}"/>
              </a:ext>
            </a:extLst>
          </p:cNvPr>
          <p:cNvPicPr>
            <a:picLocks noGrp="1" noChangeAspect="1"/>
          </p:cNvPicPr>
          <p:nvPr>
            <p:ph idx="1"/>
          </p:nvPr>
        </p:nvPicPr>
        <p:blipFill>
          <a:blip r:embed="rId2"/>
          <a:stretch>
            <a:fillRect/>
          </a:stretch>
        </p:blipFill>
        <p:spPr>
          <a:xfrm>
            <a:off x="404116" y="1126557"/>
            <a:ext cx="8491618" cy="261420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188913"/>
            <a:ext cx="8280400" cy="503237"/>
          </a:xfrm>
        </p:spPr>
        <p:txBody>
          <a:bodyPr wrap="square" anchor="ctr">
            <a:normAutofit/>
          </a:bodyPr>
          <a:lstStyle/>
          <a:p>
            <a:pPr>
              <a:lnSpc>
                <a:spcPct val="90000"/>
              </a:lnSpc>
            </a:pPr>
            <a:r>
              <a:rPr lang="en-GB" altLang="en-US" sz="3000"/>
              <a:t>Higher question</a:t>
            </a:r>
          </a:p>
        </p:txBody>
      </p:sp>
      <p:pic>
        <p:nvPicPr>
          <p:cNvPr id="4" name="Picture 3" descr="A diagram of circles and lines&#10;&#10;Description automatically generated">
            <a:extLst>
              <a:ext uri="{FF2B5EF4-FFF2-40B4-BE49-F238E27FC236}">
                <a16:creationId xmlns:a16="http://schemas.microsoft.com/office/drawing/2014/main" id="{18326AF5-66B3-30ED-AE58-F3D7E7CEB091}"/>
              </a:ext>
            </a:extLst>
          </p:cNvPr>
          <p:cNvPicPr>
            <a:picLocks noChangeAspect="1"/>
          </p:cNvPicPr>
          <p:nvPr/>
        </p:nvPicPr>
        <p:blipFill>
          <a:blip r:embed="rId2"/>
          <a:stretch>
            <a:fillRect/>
          </a:stretch>
        </p:blipFill>
        <p:spPr>
          <a:xfrm>
            <a:off x="395536" y="1012452"/>
            <a:ext cx="8280152" cy="4761087"/>
          </a:xfrm>
          <a:prstGeom prst="rect">
            <a:avLst/>
          </a:prstGeom>
          <a:noFill/>
        </p:spPr>
      </p:pic>
      <p:sp>
        <p:nvSpPr>
          <p:cNvPr id="29699" name="Slide Number Placeholder 3"/>
          <p:cNvSpPr>
            <a:spLocks noGrp="1" noChangeArrowheads="1"/>
          </p:cNvSpPr>
          <p:nvPr>
            <p:ph type="sldNum" sz="quarter" idx="10"/>
          </p:nvPr>
        </p:nvSpPr>
        <p:spPr bwMode="auto">
          <a:xfrm>
            <a:off x="6759575" y="61182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spcAft>
                <a:spcPts val="600"/>
              </a:spcAft>
              <a:buFontTx/>
              <a:buNone/>
            </a:pPr>
            <a:fld id="{DBE47283-A825-46B8-AEDC-940212201B54}" type="slidenum">
              <a:rPr lang="en-GB" altLang="en-US" sz="1100" smtClean="0"/>
              <a:pPr>
                <a:spcBef>
                  <a:spcPct val="0"/>
                </a:spcBef>
                <a:spcAft>
                  <a:spcPts val="600"/>
                </a:spcAft>
                <a:buFontTx/>
                <a:buNone/>
              </a:pPr>
              <a:t>29</a:t>
            </a:fld>
            <a:endParaRPr lang="en-GB" alt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Vision for Wye	</a:t>
            </a:r>
          </a:p>
        </p:txBody>
      </p:sp>
      <p:sp>
        <p:nvSpPr>
          <p:cNvPr id="3" name="Content Placeholder 2"/>
          <p:cNvSpPr>
            <a:spLocks noGrp="1"/>
          </p:cNvSpPr>
          <p:nvPr>
            <p:ph idx="1"/>
          </p:nvPr>
        </p:nvSpPr>
        <p:spPr>
          <a:xfrm>
            <a:off x="395288" y="836613"/>
            <a:ext cx="8280400" cy="5113337"/>
          </a:xfrm>
        </p:spPr>
        <p:txBody>
          <a:bodyPr/>
          <a:lstStyle/>
          <a:p>
            <a:pPr>
              <a:defRPr/>
            </a:pPr>
            <a:r>
              <a:rPr lang="en-GB">
                <a:cs typeface="Calibri"/>
              </a:rPr>
              <a:t>Continue to be a smaller than average community school that has</a:t>
            </a:r>
            <a:r>
              <a:rPr lang="en-GB">
                <a:cs typeface="Arial"/>
              </a:rPr>
              <a:t> strong relationships</a:t>
            </a:r>
            <a:r>
              <a:rPr lang="en-GB">
                <a:cs typeface="Calibri"/>
              </a:rPr>
              <a:t> and happy students</a:t>
            </a:r>
            <a:endParaRPr lang="en-GB"/>
          </a:p>
          <a:p>
            <a:pPr>
              <a:defRPr/>
            </a:pPr>
            <a:r>
              <a:rPr lang="en-GB">
                <a:cs typeface="Calibri"/>
              </a:rPr>
              <a:t>A well-behaved school with traditional good manners and respect for people of all backgrounds</a:t>
            </a:r>
            <a:endParaRPr lang="en-GB"/>
          </a:p>
          <a:p>
            <a:pPr>
              <a:defRPr/>
            </a:pPr>
            <a:r>
              <a:rPr lang="en-GB">
                <a:cs typeface="Arial"/>
              </a:rPr>
              <a:t>Outward facing, using the </a:t>
            </a:r>
            <a:r>
              <a:rPr lang="en-GB">
                <a:cs typeface="Calibri"/>
              </a:rPr>
              <a:t>best of United Learning's experience in private and state schools across England</a:t>
            </a:r>
          </a:p>
          <a:p>
            <a:pPr>
              <a:defRPr/>
            </a:pPr>
            <a:r>
              <a:rPr lang="en-GB">
                <a:cs typeface="Arial"/>
              </a:rPr>
              <a:t>Students making excellent academic progress</a:t>
            </a:r>
          </a:p>
          <a:p>
            <a:pPr>
              <a:defRPr/>
            </a:pPr>
            <a:r>
              <a:rPr lang="en-GB">
                <a:cs typeface="Arial"/>
              </a:rPr>
              <a:t>That Year 11 leave us in nine months' time (and that time will fly) qualified and ready for their next step.</a:t>
            </a:r>
          </a:p>
          <a:p>
            <a:pPr>
              <a:defRPr/>
            </a:pPr>
            <a:r>
              <a:rPr lang="en-GB">
                <a:cs typeface="Calibri"/>
              </a:rPr>
              <a:t>That as many Year 11s as possible have high enough grades to be suitable for further academic study in our 6th Form, or the provider of their choice.</a:t>
            </a:r>
          </a:p>
          <a:p>
            <a:pPr>
              <a:defRPr/>
            </a:pPr>
            <a:endParaRPr lang="en-GB">
              <a:cs typeface="Calibri"/>
            </a:endParaRPr>
          </a:p>
          <a:p>
            <a:pPr>
              <a:defRPr/>
            </a:pPr>
            <a:endParaRPr lang="en-GB">
              <a:cs typeface="Calibri"/>
            </a:endParaRPr>
          </a:p>
          <a:p>
            <a:pPr>
              <a:buFont typeface="Wingdings" panose="05000000000000000000" pitchFamily="2" charset="2"/>
              <a:buChar char="§"/>
              <a:defRPr/>
            </a:pPr>
            <a:endParaRPr lang="en-GB">
              <a:cs typeface="Calibri"/>
            </a:endParaRPr>
          </a:p>
          <a:p>
            <a:pPr marL="0" indent="0">
              <a:buNone/>
              <a:defRPr/>
            </a:pPr>
            <a:endParaRPr lang="en-GB">
              <a:cs typeface="Calibri"/>
            </a:endParaRPr>
          </a:p>
        </p:txBody>
      </p:sp>
      <p:sp>
        <p:nvSpPr>
          <p:cNvPr id="5" name="TextBox 4">
            <a:extLst>
              <a:ext uri="{FF2B5EF4-FFF2-40B4-BE49-F238E27FC236}">
                <a16:creationId xmlns:a16="http://schemas.microsoft.com/office/drawing/2014/main" id="{E7B8E2BE-D23C-DF27-D8FF-E8D169B60ABF}"/>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RB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250825" y="117475"/>
            <a:ext cx="8280400" cy="503238"/>
          </a:xfrm>
        </p:spPr>
        <p:txBody>
          <a:bodyPr/>
          <a:lstStyle/>
          <a:p>
            <a:r>
              <a:rPr lang="en-GB" altLang="en-US">
                <a:cs typeface="Arial"/>
              </a:rPr>
              <a:t>Support for Maths</a:t>
            </a:r>
            <a:endParaRPr lang="en-GB" alt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90731821"/>
              </p:ext>
            </p:extLst>
          </p:nvPr>
        </p:nvGraphicFramePr>
        <p:xfrm>
          <a:off x="251687" y="862874"/>
          <a:ext cx="8651174" cy="4968976"/>
        </p:xfrm>
        <a:graphic>
          <a:graphicData uri="http://schemas.openxmlformats.org/drawingml/2006/table">
            <a:tbl>
              <a:tblPr/>
              <a:tblGrid>
                <a:gridCol w="8651174">
                  <a:extLst>
                    <a:ext uri="{9D8B030D-6E8A-4147-A177-3AD203B41FA5}">
                      <a16:colId xmlns:a16="http://schemas.microsoft.com/office/drawing/2014/main" val="20000"/>
                    </a:ext>
                  </a:extLst>
                </a:gridCol>
              </a:tblGrid>
              <a:tr h="453155">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a:ln>
                            <a:noFill/>
                          </a:ln>
                          <a:solidFill>
                            <a:srgbClr val="000000"/>
                          </a:solidFill>
                          <a:effectLst/>
                          <a:latin typeface="Calibri"/>
                          <a:cs typeface="Arial"/>
                        </a:rPr>
                        <a:t>Pen, pencil, ruler, planner, geometry set and calculator </a:t>
                      </a:r>
                      <a:r>
                        <a:rPr kumimoji="0" lang="en-GB" altLang="en-US" sz="2400" b="1" i="0" u="none" strike="noStrike" cap="none" normalizeH="0" baseline="0">
                          <a:ln>
                            <a:noFill/>
                          </a:ln>
                          <a:solidFill>
                            <a:srgbClr val="0070C0"/>
                          </a:solidFill>
                          <a:effectLst/>
                          <a:latin typeface="Calibri"/>
                          <a:cs typeface="Arial"/>
                        </a:rPr>
                        <a:t>every</a:t>
                      </a:r>
                      <a:r>
                        <a:rPr kumimoji="0" lang="en-GB" altLang="en-US" sz="2400" b="0" i="0" u="none" strike="noStrike" cap="none" normalizeH="0" baseline="0">
                          <a:ln>
                            <a:noFill/>
                          </a:ln>
                          <a:solidFill>
                            <a:srgbClr val="0070C0"/>
                          </a:solidFill>
                          <a:effectLst/>
                          <a:latin typeface="Calibri"/>
                          <a:cs typeface="Arial"/>
                        </a:rPr>
                        <a:t> </a:t>
                      </a:r>
                      <a:r>
                        <a:rPr kumimoji="0" lang="en-GB" altLang="en-US" sz="2400" b="0" i="0" u="none" strike="noStrike" cap="none" normalizeH="0" baseline="0">
                          <a:ln>
                            <a:noFill/>
                          </a:ln>
                          <a:solidFill>
                            <a:srgbClr val="000000"/>
                          </a:solidFill>
                          <a:effectLst/>
                          <a:latin typeface="Calibri"/>
                          <a:cs typeface="Arial"/>
                        </a:rPr>
                        <a:t>lesson</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0"/>
                  </a:ext>
                </a:extLst>
              </a:tr>
              <a:tr h="488931">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a:ln>
                            <a:noFill/>
                          </a:ln>
                          <a:solidFill>
                            <a:srgbClr val="000000"/>
                          </a:solidFill>
                          <a:effectLst/>
                          <a:latin typeface="Calibri"/>
                          <a:cs typeface="Arial"/>
                        </a:rPr>
                        <a:t>CGP Revision Guide. New Edexcel 9-1.      Higher or Foundation.</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453155">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a:lnSpc>
                          <a:spcPct val="100000"/>
                        </a:lnSpc>
                        <a:spcBef>
                          <a:spcPct val="0"/>
                        </a:spcBef>
                        <a:spcAft>
                          <a:spcPct val="0"/>
                        </a:spcAft>
                        <a:buNone/>
                      </a:pPr>
                      <a:r>
                        <a:rPr kumimoji="0" lang="en-GB" sz="2400" b="0" i="0" u="none" strike="noStrike" cap="none" normalizeH="0" baseline="0" noProof="0">
                          <a:ln>
                            <a:noFill/>
                          </a:ln>
                          <a:solidFill>
                            <a:srgbClr val="000000"/>
                          </a:solidFill>
                          <a:effectLst/>
                          <a:latin typeface="Calibri"/>
                        </a:rPr>
                        <a:t>Casio</a:t>
                      </a:r>
                      <a:r>
                        <a:rPr lang="en-GB" sz="2400" b="0" i="0" u="none" strike="noStrike" cap="none" normalizeH="0" baseline="0" noProof="0">
                          <a:ln>
                            <a:noFill/>
                          </a:ln>
                          <a:solidFill>
                            <a:srgbClr val="000000"/>
                          </a:solidFill>
                          <a:effectLst/>
                          <a:latin typeface="Calibri"/>
                        </a:rPr>
                        <a:t> FX-83GTCW</a:t>
                      </a:r>
                      <a:r>
                        <a:rPr kumimoji="0" lang="en-GB" altLang="en-US" sz="2400" b="0" i="0" u="none" strike="noStrike" cap="none" normalizeH="0" baseline="0">
                          <a:ln>
                            <a:noFill/>
                          </a:ln>
                          <a:solidFill>
                            <a:srgbClr val="000000"/>
                          </a:solidFill>
                          <a:effectLst/>
                          <a:latin typeface="Calibri"/>
                          <a:cs typeface="Arial"/>
                        </a:rPr>
                        <a:t> or Casio </a:t>
                      </a:r>
                      <a:r>
                        <a:rPr lang="en-GB" altLang="en-US" sz="2400" b="0" i="0" u="none" strike="noStrike" cap="none" normalizeH="0" baseline="0">
                          <a:ln>
                            <a:noFill/>
                          </a:ln>
                          <a:solidFill>
                            <a:srgbClr val="000000"/>
                          </a:solidFill>
                          <a:effectLst/>
                          <a:latin typeface="Calibri"/>
                          <a:cs typeface="Arial"/>
                        </a:rPr>
                        <a:t>FX-991CW Calculator</a:t>
                      </a:r>
                      <a:r>
                        <a:rPr kumimoji="0" lang="en-GB" altLang="en-US" sz="2400" b="0" i="0" u="none" strike="noStrike" cap="none" normalizeH="0" baseline="0">
                          <a:ln>
                            <a:noFill/>
                          </a:ln>
                          <a:solidFill>
                            <a:srgbClr val="000000"/>
                          </a:solidFill>
                          <a:effectLst/>
                          <a:latin typeface="Calibri"/>
                          <a:cs typeface="Arial"/>
                        </a:rPr>
                        <a:t> £6-£9</a:t>
                      </a:r>
                      <a:r>
                        <a:rPr lang="en-GB" altLang="en-US" sz="2400" b="0" i="0" u="none" strike="noStrike" cap="none" normalizeH="0" baseline="0">
                          <a:ln>
                            <a:noFill/>
                          </a:ln>
                          <a:solidFill>
                            <a:srgbClr val="000000"/>
                          </a:solidFill>
                          <a:effectLst/>
                          <a:latin typeface="Calibri"/>
                          <a:cs typeface="Arial"/>
                        </a:rPr>
                        <a:t> </a:t>
                      </a:r>
                      <a:r>
                        <a:rPr kumimoji="0" lang="en-GB" altLang="en-US" sz="2400" b="0" i="0" u="none" strike="noStrike" cap="none" normalizeH="0" baseline="0">
                          <a:ln>
                            <a:noFill/>
                          </a:ln>
                          <a:solidFill>
                            <a:srgbClr val="000000"/>
                          </a:solidFill>
                          <a:effectLst/>
                          <a:latin typeface="Calibri"/>
                          <a:cs typeface="Arial"/>
                        </a:rPr>
                        <a:t>/ £20-£22</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1323688">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a:lnSpc>
                          <a:spcPct val="100000"/>
                        </a:lnSpc>
                        <a:spcBef>
                          <a:spcPct val="0"/>
                        </a:spcBef>
                        <a:spcAft>
                          <a:spcPct val="0"/>
                        </a:spcAft>
                        <a:buNone/>
                      </a:pPr>
                      <a:r>
                        <a:rPr lang="en-GB" sz="2400" b="0" i="0" u="none" strike="noStrike" cap="none" normalizeH="0" baseline="0" noProof="0">
                          <a:ln>
                            <a:noFill/>
                          </a:ln>
                          <a:effectLst/>
                          <a:hlinkClick r:id="rId2"/>
                        </a:rPr>
                        <a:t>https://sparxmaths.com/</a:t>
                      </a:r>
                      <a:r>
                        <a:rPr lang="en-GB" altLang="en-US" sz="2400" b="0" i="0" u="none" strike="noStrike" cap="none" normalizeH="0" baseline="0">
                          <a:ln>
                            <a:noFill/>
                          </a:ln>
                          <a:solidFill>
                            <a:srgbClr val="000000"/>
                          </a:solidFill>
                          <a:effectLst/>
                          <a:latin typeface="Calibri"/>
                          <a:cs typeface="Arial"/>
                        </a:rPr>
                        <a:t> </a:t>
                      </a:r>
                      <a:r>
                        <a:rPr kumimoji="0" lang="en-GB" altLang="en-US" sz="2400" b="0" i="0" u="none" strike="noStrike" cap="none" normalizeH="0" baseline="0">
                          <a:ln>
                            <a:noFill/>
                          </a:ln>
                          <a:solidFill>
                            <a:srgbClr val="000000"/>
                          </a:solidFill>
                          <a:effectLst/>
                          <a:latin typeface="Calibri"/>
                          <a:cs typeface="Arial"/>
                        </a:rPr>
                        <a:t>to use independently.</a:t>
                      </a:r>
                      <a:endParaRPr kumimoji="0" lang="en-GB" sz="2400" b="0" i="0" u="none" strike="noStrike" cap="none" normalizeH="0" baseline="0" noProof="0">
                        <a:ln>
                          <a:noFill/>
                        </a:ln>
                        <a:solidFill>
                          <a:srgbClr val="000000"/>
                        </a:solidFill>
                        <a:effectLst/>
                        <a:latin typeface="Calibri"/>
                      </a:endParaRPr>
                    </a:p>
                    <a:p>
                      <a:pPr marL="0" marR="0" lvl="0" indent="0" algn="l">
                        <a:lnSpc>
                          <a:spcPct val="100000"/>
                        </a:lnSpc>
                        <a:spcBef>
                          <a:spcPct val="0"/>
                        </a:spcBef>
                        <a:spcAft>
                          <a:spcPct val="0"/>
                        </a:spcAft>
                        <a:buNone/>
                      </a:pPr>
                      <a:r>
                        <a:rPr kumimoji="0" lang="en-GB" altLang="en-US" sz="2400" b="0" i="0" u="none" strike="noStrike" cap="none" normalizeH="0" baseline="0">
                          <a:ln>
                            <a:noFill/>
                          </a:ln>
                          <a:solidFill>
                            <a:srgbClr val="000000"/>
                          </a:solidFill>
                          <a:effectLst/>
                          <a:latin typeface="Calibri"/>
                          <a:cs typeface="Arial"/>
                        </a:rPr>
                        <a:t>Homework will be a collection of </a:t>
                      </a:r>
                      <a:r>
                        <a:rPr lang="en-GB" altLang="en-US" sz="2400" b="0" i="0" u="none" strike="noStrike" cap="none" normalizeH="0" baseline="0" err="1">
                          <a:ln>
                            <a:noFill/>
                          </a:ln>
                          <a:solidFill>
                            <a:srgbClr val="000000"/>
                          </a:solidFill>
                          <a:effectLst/>
                          <a:latin typeface="Calibri"/>
                          <a:cs typeface="Arial"/>
                        </a:rPr>
                        <a:t>Sparx</a:t>
                      </a:r>
                      <a:r>
                        <a:rPr lang="en-GB" altLang="en-US" sz="2400" b="0" i="0" u="none" strike="noStrike" cap="none" normalizeH="0" baseline="0">
                          <a:ln>
                            <a:noFill/>
                          </a:ln>
                          <a:solidFill>
                            <a:srgbClr val="000000"/>
                          </a:solidFill>
                          <a:effectLst/>
                          <a:latin typeface="Calibri"/>
                          <a:cs typeface="Arial"/>
                        </a:rPr>
                        <a:t> </a:t>
                      </a:r>
                      <a:r>
                        <a:rPr kumimoji="0" lang="en-GB" altLang="en-US" sz="2400" b="0" i="0" u="none" strike="noStrike" cap="none" normalizeH="0" baseline="0">
                          <a:ln>
                            <a:noFill/>
                          </a:ln>
                          <a:solidFill>
                            <a:srgbClr val="000000"/>
                          </a:solidFill>
                          <a:effectLst/>
                          <a:latin typeface="Calibri"/>
                          <a:cs typeface="Arial"/>
                        </a:rPr>
                        <a:t>and/or GCSE questions set by the class teacher each week.</a:t>
                      </a:r>
                      <a:r>
                        <a:rPr lang="en-GB" altLang="en-US" sz="2400" b="0" i="0" u="none" strike="noStrike" cap="none" normalizeH="0" baseline="0">
                          <a:ln>
                            <a:noFill/>
                          </a:ln>
                          <a:solidFill>
                            <a:srgbClr val="000000"/>
                          </a:solidFill>
                          <a:effectLst/>
                          <a:latin typeface="Calibri"/>
                          <a:cs typeface="Arial"/>
                        </a:rPr>
                        <a:t> </a:t>
                      </a:r>
                      <a:r>
                        <a:rPr kumimoji="0" lang="en-GB" altLang="en-US" sz="2400" b="1" i="0" u="none" strike="noStrike" cap="none" normalizeH="0" baseline="0">
                          <a:ln>
                            <a:noFill/>
                          </a:ln>
                          <a:solidFill>
                            <a:srgbClr val="000000"/>
                          </a:solidFill>
                          <a:effectLst/>
                          <a:latin typeface="Calibri"/>
                          <a:cs typeface="Arial"/>
                        </a:rPr>
                        <a:t>Due in on </a:t>
                      </a:r>
                      <a:r>
                        <a:rPr lang="en-GB" altLang="en-US" sz="2400" b="1" i="0" u="none" strike="noStrike" cap="none" normalizeH="0" baseline="0">
                          <a:ln>
                            <a:noFill/>
                          </a:ln>
                          <a:solidFill>
                            <a:srgbClr val="000000"/>
                          </a:solidFill>
                          <a:effectLst/>
                          <a:latin typeface="Calibri"/>
                          <a:cs typeface="Arial"/>
                        </a:rPr>
                        <a:t>Monday</a:t>
                      </a:r>
                      <a:r>
                        <a:rPr kumimoji="0" lang="en-GB" altLang="en-US" sz="2400" b="1" i="0" u="none" strike="noStrike" cap="none" normalizeH="0" baseline="0">
                          <a:ln>
                            <a:noFill/>
                          </a:ln>
                          <a:solidFill>
                            <a:srgbClr val="000000"/>
                          </a:solidFill>
                          <a:effectLst/>
                          <a:latin typeface="Calibri"/>
                          <a:cs typeface="Arial"/>
                        </a:rPr>
                        <a:t> every week.</a:t>
                      </a:r>
                      <a:r>
                        <a:rPr lang="en-GB" altLang="en-US" sz="2400" b="1" i="0" u="none" strike="noStrike" cap="none" normalizeH="0" baseline="0">
                          <a:ln>
                            <a:noFill/>
                          </a:ln>
                          <a:solidFill>
                            <a:srgbClr val="000000"/>
                          </a:solidFill>
                          <a:effectLst/>
                          <a:latin typeface="Calibri"/>
                          <a:cs typeface="Arial"/>
                        </a:rPr>
                        <a:t> </a:t>
                      </a:r>
                      <a:endParaRPr kumimoji="0" lang="en-GB" altLang="en-US" sz="2400" b="1" i="0" u="none" strike="noStrike" cap="none" normalizeH="0" baseline="0">
                        <a:ln>
                          <a:noFill/>
                        </a:ln>
                        <a:solidFill>
                          <a:srgbClr val="000000"/>
                        </a:solidFill>
                        <a:effectLst/>
                        <a:latin typeface="Calibri"/>
                        <a:cs typeface="Arial"/>
                      </a:endParaRP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10911">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FontTx/>
                        <a:buNone/>
                      </a:pPr>
                      <a:r>
                        <a:rPr lang="en-GB" altLang="en-US" sz="2400" b="1" i="0" u="none" strike="noStrike" cap="none" normalizeH="0" baseline="0">
                          <a:ln>
                            <a:noFill/>
                          </a:ln>
                          <a:solidFill>
                            <a:srgbClr val="000000"/>
                          </a:solidFill>
                          <a:effectLst/>
                          <a:latin typeface="Calibri"/>
                          <a:cs typeface="Arial"/>
                        </a:rPr>
                        <a:t>October Mock</a:t>
                      </a:r>
                      <a:r>
                        <a:rPr kumimoji="0" lang="en-GB" altLang="en-US" sz="2400" b="1" i="0" u="none" strike="noStrike" cap="none" normalizeH="0" baseline="0">
                          <a:ln>
                            <a:noFill/>
                          </a:ln>
                          <a:solidFill>
                            <a:srgbClr val="000000"/>
                          </a:solidFill>
                          <a:effectLst/>
                          <a:latin typeface="Calibri"/>
                          <a:cs typeface="Arial"/>
                        </a:rPr>
                        <a:t> (</a:t>
                      </a:r>
                      <a:r>
                        <a:rPr lang="en-GB" altLang="en-US" sz="2400" b="1" i="0" u="none" strike="noStrike" cap="none" normalizeH="0" baseline="0">
                          <a:ln>
                            <a:noFill/>
                          </a:ln>
                          <a:solidFill>
                            <a:srgbClr val="000000"/>
                          </a:solidFill>
                          <a:effectLst/>
                          <a:latin typeface="Calibri"/>
                          <a:cs typeface="Arial"/>
                        </a:rPr>
                        <a:t>Non-calc</a:t>
                      </a:r>
                      <a:r>
                        <a:rPr kumimoji="0" lang="en-GB" altLang="en-US" sz="2400" b="1" i="0" u="none" strike="noStrike" cap="none" normalizeH="0" baseline="0">
                          <a:ln>
                            <a:noFill/>
                          </a:ln>
                          <a:solidFill>
                            <a:srgbClr val="000000"/>
                          </a:solidFill>
                          <a:effectLst/>
                          <a:latin typeface="Calibri"/>
                          <a:cs typeface="Arial"/>
                        </a:rPr>
                        <a:t>) </a:t>
                      </a:r>
                      <a:r>
                        <a:rPr kumimoji="0" lang="en-GB" altLang="en-US" sz="2400" b="0" i="0" u="none" strike="noStrike" cap="none" normalizeH="0" baseline="0">
                          <a:ln>
                            <a:noFill/>
                          </a:ln>
                          <a:solidFill>
                            <a:srgbClr val="000000"/>
                          </a:solidFill>
                          <a:effectLst/>
                          <a:latin typeface="Calibri"/>
                          <a:cs typeface="Arial"/>
                        </a:rPr>
                        <a:t>to </a:t>
                      </a:r>
                      <a:r>
                        <a:rPr lang="en-GB" altLang="en-US" sz="2400" b="0" i="0" u="none" strike="noStrike" cap="none" normalizeH="0" baseline="0">
                          <a:ln>
                            <a:noFill/>
                          </a:ln>
                          <a:solidFill>
                            <a:srgbClr val="000000"/>
                          </a:solidFill>
                          <a:effectLst/>
                          <a:latin typeface="Calibri"/>
                          <a:cs typeface="Arial"/>
                        </a:rPr>
                        <a:t>check the correct tier before half term. </a:t>
                      </a:r>
                      <a:endParaRPr kumimoji="0" lang="en-GB" altLang="en-US" sz="2400" b="0" i="0" u="none" strike="noStrike" cap="none" normalizeH="0" baseline="0">
                        <a:ln>
                          <a:noFill/>
                        </a:ln>
                        <a:solidFill>
                          <a:srgbClr val="000000"/>
                        </a:solidFill>
                        <a:effectLst/>
                        <a:latin typeface="Calibri"/>
                        <a:cs typeface="Arial"/>
                      </a:endParaRP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608182">
                <a:tc>
                  <a:txBody>
                    <a:bodyPr/>
                    <a:lstStyle/>
                    <a:p>
                      <a:pPr lvl="0" algn="l" eaLnBrk="1" fontAlgn="base" latinLnBrk="0" hangingPunct="1">
                        <a:buNone/>
                      </a:pPr>
                      <a:r>
                        <a:rPr lang="en-GB" altLang="en-US" sz="2400" b="1" i="0" u="none" strike="noStrike" cap="none" normalizeH="0" baseline="0">
                          <a:ln>
                            <a:noFill/>
                          </a:ln>
                          <a:solidFill>
                            <a:srgbClr val="000000"/>
                          </a:solidFill>
                          <a:effectLst/>
                          <a:latin typeface="Calibri"/>
                          <a:cs typeface="Arial"/>
                        </a:rPr>
                        <a:t>Maths masterclasses during tutor time</a:t>
                      </a:r>
                      <a:r>
                        <a:rPr lang="en-GB" altLang="en-US" sz="2400" b="0" i="0" u="none" strike="noStrike" cap="none" normalizeH="0" baseline="0">
                          <a:ln>
                            <a:noFill/>
                          </a:ln>
                          <a:solidFill>
                            <a:srgbClr val="000000"/>
                          </a:solidFill>
                          <a:effectLst/>
                          <a:latin typeface="Calibri"/>
                          <a:cs typeface="Arial"/>
                        </a:rPr>
                        <a:t>, twice per half term. </a:t>
                      </a:r>
                      <a:endParaRPr kumimoji="0" lang="en-GB" altLang="en-US" sz="2400" b="0" i="0" u="none" strike="noStrike" cap="none" normalizeH="0" baseline="0">
                        <a:ln>
                          <a:noFill/>
                        </a:ln>
                        <a:solidFill>
                          <a:srgbClr val="000000"/>
                        </a:solidFill>
                        <a:effectLst/>
                        <a:latin typeface="Calibri"/>
                        <a:cs typeface="Arial"/>
                      </a:endParaRP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4214897263"/>
                  </a:ext>
                </a:extLst>
              </a:tr>
              <a:tr h="810911">
                <a:tc>
                  <a:txBody>
                    <a:bodyPr/>
                    <a:lstStyle/>
                    <a:p>
                      <a:pPr lvl="0" algn="l">
                        <a:buNone/>
                      </a:pPr>
                      <a:r>
                        <a:rPr lang="en-GB" altLang="en-US" sz="2400" b="1" i="0" u="none" strike="noStrike" cap="none" normalizeH="0" baseline="0">
                          <a:ln>
                            <a:noFill/>
                          </a:ln>
                          <a:solidFill>
                            <a:srgbClr val="000000"/>
                          </a:solidFill>
                          <a:effectLst/>
                          <a:latin typeface="Calibri"/>
                          <a:cs typeface="Arial"/>
                        </a:rPr>
                        <a:t>Maths intervention during tutor time</a:t>
                      </a:r>
                      <a:r>
                        <a:rPr lang="en-GB" altLang="en-US" sz="2400" b="0" i="0" u="none" strike="noStrike" cap="none" normalizeH="0" baseline="0">
                          <a:ln>
                            <a:noFill/>
                          </a:ln>
                          <a:solidFill>
                            <a:srgbClr val="000000"/>
                          </a:solidFill>
                          <a:effectLst/>
                          <a:latin typeface="Calibri"/>
                          <a:cs typeface="Arial"/>
                        </a:rPr>
                        <a:t> to focus on key knowledge needed to make good progress.</a:t>
                      </a:r>
                      <a:endParaRPr kumimoji="0" lang="en-GB" altLang="en-US" sz="2400" b="0" i="0" u="none" strike="noStrike" cap="none" normalizeH="0" baseline="0">
                        <a:ln>
                          <a:noFill/>
                        </a:ln>
                        <a:solidFill>
                          <a:srgbClr val="000000"/>
                        </a:solidFill>
                        <a:effectLst/>
                        <a:latin typeface="Calibri"/>
                        <a:cs typeface="Arial"/>
                      </a:endParaRPr>
                    </a:p>
                  </a:txBody>
                  <a:tcPr marT="45704" marB="45704">
                    <a:lnL w="12700">
                      <a:solidFill>
                        <a:schemeClr val="bg1"/>
                      </a:solidFill>
                    </a:lnL>
                    <a:lnR w="12700">
                      <a:solidFill>
                        <a:schemeClr val="bg1"/>
                      </a:solidFill>
                    </a:lnR>
                    <a:lnT w="12700">
                      <a:solidFill>
                        <a:schemeClr val="bg1"/>
                      </a:solidFill>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66038493"/>
                  </a:ext>
                </a:extLst>
              </a:tr>
            </a:tbl>
          </a:graphicData>
        </a:graphic>
      </p:graphicFrame>
      <p:sp>
        <p:nvSpPr>
          <p:cNvPr id="3073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7FC6DC1E-9309-4F05-B770-B1D4ED73A136}" type="slidenum">
              <a:rPr lang="en-GB" altLang="en-US" sz="1100" smtClean="0"/>
              <a:pPr>
                <a:spcBef>
                  <a:spcPct val="0"/>
                </a:spcBef>
                <a:buFontTx/>
                <a:buNone/>
              </a:pPr>
              <a:t>30</a:t>
            </a:fld>
            <a:endParaRPr lang="en-GB" altLang="en-US" sz="1100"/>
          </a:p>
        </p:txBody>
      </p:sp>
      <p:pic>
        <p:nvPicPr>
          <p:cNvPr id="307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90" y="6156684"/>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15A4-E04A-480F-BAE6-1D2ABA50AA8F}"/>
              </a:ext>
            </a:extLst>
          </p:cNvPr>
          <p:cNvSpPr>
            <a:spLocks noGrp="1"/>
          </p:cNvSpPr>
          <p:nvPr>
            <p:ph type="title"/>
          </p:nvPr>
        </p:nvSpPr>
        <p:spPr/>
        <p:txBody>
          <a:bodyPr/>
          <a:lstStyle/>
          <a:p>
            <a:r>
              <a:rPr lang="en-US">
                <a:cs typeface="Calibri"/>
              </a:rPr>
              <a:t>How to help your child</a:t>
            </a:r>
            <a:endParaRPr lang="en-US"/>
          </a:p>
        </p:txBody>
      </p:sp>
      <p:sp>
        <p:nvSpPr>
          <p:cNvPr id="3" name="Slide Number Placeholder 2">
            <a:extLst>
              <a:ext uri="{FF2B5EF4-FFF2-40B4-BE49-F238E27FC236}">
                <a16:creationId xmlns:a16="http://schemas.microsoft.com/office/drawing/2014/main" id="{F09F0305-E2FA-4E21-91F2-BE5EC8133D67}"/>
              </a:ext>
            </a:extLst>
          </p:cNvPr>
          <p:cNvSpPr>
            <a:spLocks noGrp="1"/>
          </p:cNvSpPr>
          <p:nvPr>
            <p:ph type="sldNum" sz="quarter" idx="10"/>
          </p:nvPr>
        </p:nvSpPr>
        <p:spPr/>
        <p:txBody>
          <a:bodyPr/>
          <a:lstStyle/>
          <a:p>
            <a:pPr>
              <a:defRPr/>
            </a:pPr>
            <a:fld id="{5FF01484-F882-4A4D-854A-83F82DB0FE63}" type="slidenum">
              <a:rPr lang="en-GB" altLang="en-US"/>
              <a:pPr>
                <a:defRPr/>
              </a:pPr>
              <a:t>31</a:t>
            </a:fld>
            <a:endParaRPr lang="en-GB" altLang="en-US"/>
          </a:p>
        </p:txBody>
      </p:sp>
      <p:sp>
        <p:nvSpPr>
          <p:cNvPr id="4" name="TextBox 3">
            <a:extLst>
              <a:ext uri="{FF2B5EF4-FFF2-40B4-BE49-F238E27FC236}">
                <a16:creationId xmlns:a16="http://schemas.microsoft.com/office/drawing/2014/main" id="{2860EA42-D3AF-4377-B5C8-5B65116F789B}"/>
              </a:ext>
            </a:extLst>
          </p:cNvPr>
          <p:cNvSpPr txBox="1"/>
          <p:nvPr/>
        </p:nvSpPr>
        <p:spPr>
          <a:xfrm>
            <a:off x="224286" y="1108494"/>
            <a:ext cx="8594785" cy="41549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400">
                <a:latin typeface="Arial"/>
                <a:cs typeface="Arial"/>
              </a:rPr>
              <a:t>Encourage regular use of </a:t>
            </a:r>
            <a:r>
              <a:rPr lang="en-US" sz="2400" u="sng" err="1">
                <a:latin typeface="Arial"/>
                <a:cs typeface="Arial"/>
              </a:rPr>
              <a:t>Sparxmaths</a:t>
            </a:r>
            <a:r>
              <a:rPr lang="en-US" sz="2400">
                <a:latin typeface="Arial"/>
                <a:cs typeface="Arial"/>
              </a:rPr>
              <a:t> on topics that are not secure.</a:t>
            </a:r>
            <a:endParaRPr lang="en-US"/>
          </a:p>
          <a:p>
            <a:pPr marL="457200" indent="-457200">
              <a:buAutoNum type="arabicPeriod"/>
            </a:pPr>
            <a:r>
              <a:rPr lang="en-US" sz="2400">
                <a:latin typeface="Arial"/>
                <a:cs typeface="Arial"/>
              </a:rPr>
              <a:t>Ensuring your child is completing their </a:t>
            </a:r>
            <a:r>
              <a:rPr lang="en-US" sz="2400" u="sng">
                <a:latin typeface="Arial"/>
                <a:cs typeface="Arial"/>
              </a:rPr>
              <a:t>weekly homework</a:t>
            </a:r>
            <a:r>
              <a:rPr lang="en-US" sz="2400">
                <a:latin typeface="Arial"/>
                <a:cs typeface="Arial"/>
              </a:rPr>
              <a:t> on time.</a:t>
            </a:r>
          </a:p>
          <a:p>
            <a:pPr marL="457200" indent="-457200">
              <a:buAutoNum type="arabicPeriod"/>
            </a:pPr>
            <a:r>
              <a:rPr lang="en-US" sz="2400">
                <a:latin typeface="Arial"/>
                <a:cs typeface="Arial"/>
              </a:rPr>
              <a:t>Verbally test your child on </a:t>
            </a:r>
            <a:r>
              <a:rPr lang="en-US" sz="2400" u="sng">
                <a:latin typeface="Arial"/>
                <a:cs typeface="Arial"/>
              </a:rPr>
              <a:t>recalling formulae</a:t>
            </a:r>
            <a:r>
              <a:rPr lang="en-US" sz="2400">
                <a:latin typeface="Arial"/>
                <a:cs typeface="Arial"/>
              </a:rPr>
              <a:t> from the GCSE formulae sheet (found on EDEXCEL website).</a:t>
            </a:r>
          </a:p>
          <a:p>
            <a:pPr marL="457200" indent="-457200">
              <a:buAutoNum type="arabicPeriod"/>
            </a:pPr>
            <a:r>
              <a:rPr lang="en-US" sz="2400">
                <a:latin typeface="Arial"/>
                <a:cs typeface="Arial"/>
              </a:rPr>
              <a:t>Check they have the </a:t>
            </a:r>
            <a:r>
              <a:rPr lang="en-US" sz="2400" u="sng">
                <a:latin typeface="Arial"/>
                <a:cs typeface="Arial"/>
              </a:rPr>
              <a:t>correct equipment</a:t>
            </a:r>
            <a:r>
              <a:rPr lang="en-US" sz="2400">
                <a:latin typeface="Arial"/>
                <a:cs typeface="Arial"/>
              </a:rPr>
              <a:t> for each lesson. </a:t>
            </a:r>
          </a:p>
          <a:p>
            <a:pPr marL="457200" indent="-457200">
              <a:buAutoNum type="arabicPeriod"/>
            </a:pPr>
            <a:r>
              <a:rPr lang="en-US" sz="2400">
                <a:latin typeface="Arial"/>
                <a:cs typeface="Arial"/>
              </a:rPr>
              <a:t>Use CGP Revision Guides / Workbooks.</a:t>
            </a:r>
          </a:p>
          <a:p>
            <a:pPr marL="457200" indent="-457200">
              <a:buAutoNum type="arabicPeriod"/>
            </a:pPr>
            <a:r>
              <a:rPr lang="en-US" sz="2400">
                <a:latin typeface="Arial"/>
                <a:cs typeface="Arial"/>
              </a:rPr>
              <a:t>Encourage a little and often approach to revising.</a:t>
            </a:r>
          </a:p>
          <a:p>
            <a:pPr marL="457200" indent="-457200">
              <a:buAutoNum type="arabicPeriod"/>
            </a:pPr>
            <a:r>
              <a:rPr lang="en-US" sz="2400">
                <a:latin typeface="Arial"/>
                <a:cs typeface="Arial"/>
              </a:rPr>
              <a:t>Remind students that consistent self-testing of key facts AND lots of practice is the most effective way to study</a:t>
            </a:r>
            <a:endParaRPr lang="en-US" sz="2400"/>
          </a:p>
        </p:txBody>
      </p:sp>
    </p:spTree>
    <p:extLst>
      <p:ext uri="{BB962C8B-B14F-4D97-AF65-F5344CB8AC3E}">
        <p14:creationId xmlns:p14="http://schemas.microsoft.com/office/powerpoint/2010/main" val="624685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27088" y="2636838"/>
            <a:ext cx="7772400" cy="792162"/>
          </a:xfrm>
        </p:spPr>
        <p:txBody>
          <a:bodyPr/>
          <a:lstStyle/>
          <a:p>
            <a:br>
              <a:rPr lang="en-GB" altLang="en-US" cap="none"/>
            </a:br>
            <a:endParaRPr lang="en-US" altLang="en-US" cap="none"/>
          </a:p>
        </p:txBody>
      </p:sp>
      <p:sp>
        <p:nvSpPr>
          <p:cNvPr id="31747" name="Text Placeholder 2"/>
          <p:cNvSpPr>
            <a:spLocks noGrp="1"/>
          </p:cNvSpPr>
          <p:nvPr>
            <p:ph type="body" idx="1"/>
          </p:nvPr>
        </p:nvSpPr>
        <p:spPr>
          <a:xfrm>
            <a:off x="99723" y="131038"/>
            <a:ext cx="7772400" cy="1683798"/>
          </a:xfrm>
        </p:spPr>
        <p:txBody>
          <a:bodyPr/>
          <a:lstStyle/>
          <a:p>
            <a:r>
              <a:rPr lang="en-GB" altLang="en-US" sz="4800">
                <a:cs typeface="Arial"/>
              </a:rPr>
              <a:t>Science</a:t>
            </a:r>
          </a:p>
          <a:p>
            <a:endParaRPr lang="en-US" altLang="en-US" sz="480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B3C74876-2B62-4E70-BEB5-2C0DCB564895}" type="slidenum">
              <a:rPr lang="en-GB" altLang="en-US" sz="1100" smtClean="0"/>
              <a:pPr>
                <a:spcBef>
                  <a:spcPct val="0"/>
                </a:spcBef>
                <a:buFontTx/>
                <a:buNone/>
              </a:pPr>
              <a:t>32</a:t>
            </a:fld>
            <a:endParaRPr lang="en-GB" altLang="en-US" sz="1100"/>
          </a:p>
        </p:txBody>
      </p:sp>
      <p:sp>
        <p:nvSpPr>
          <p:cNvPr id="31749" name="Content Placeholder 2"/>
          <p:cNvSpPr txBox="1">
            <a:spLocks/>
          </p:cNvSpPr>
          <p:nvPr/>
        </p:nvSpPr>
        <p:spPr bwMode="auto">
          <a:xfrm>
            <a:off x="145311" y="1709399"/>
            <a:ext cx="8856663" cy="392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buFontTx/>
              <a:buNone/>
            </a:pPr>
            <a:r>
              <a:rPr lang="en-GB" altLang="en-US" sz="3200" b="1">
                <a:latin typeface="Calibri"/>
                <a:cs typeface="Arial"/>
              </a:rPr>
              <a:t>Key details:</a:t>
            </a:r>
          </a:p>
          <a:p>
            <a:pPr>
              <a:buFontTx/>
              <a:buChar char="-"/>
            </a:pPr>
            <a:r>
              <a:rPr lang="en-GB" altLang="en-US" sz="2800" b="1">
                <a:latin typeface="Calibri"/>
                <a:cs typeface="Arial"/>
              </a:rPr>
              <a:t>AQA examining board</a:t>
            </a:r>
          </a:p>
          <a:p>
            <a:pPr>
              <a:buFontTx/>
              <a:buChar char="-"/>
            </a:pPr>
            <a:r>
              <a:rPr lang="en-GB" altLang="en-US" sz="2800" b="1">
                <a:latin typeface="Calibri"/>
                <a:cs typeface="Arial"/>
              </a:rPr>
              <a:t>Separate Biology/Chemistry/Physics (3 GCSEs)</a:t>
            </a:r>
          </a:p>
          <a:p>
            <a:pPr>
              <a:buFont typeface="Wingdings" panose="05000000000000000000" pitchFamily="2" charset="2"/>
              <a:buNone/>
            </a:pPr>
            <a:r>
              <a:rPr lang="en-GB" altLang="en-US" sz="2800" b="1">
                <a:latin typeface="Calibri"/>
                <a:cs typeface="Arial"/>
              </a:rPr>
              <a:t>or Trilogy: Combined Science (2 GCSEs)</a:t>
            </a:r>
          </a:p>
          <a:p>
            <a:pPr>
              <a:buFontTx/>
              <a:buChar char="-"/>
            </a:pPr>
            <a:endParaRPr lang="en-GB" altLang="en-US" sz="2800">
              <a:latin typeface="Calibri"/>
              <a:cs typeface="Arial"/>
            </a:endParaRPr>
          </a:p>
          <a:p>
            <a:pPr>
              <a:buFontTx/>
              <a:buChar char="-"/>
            </a:pPr>
            <a:r>
              <a:rPr lang="en-GB" altLang="en-US" sz="2800">
                <a:latin typeface="Calibri"/>
                <a:cs typeface="Arial"/>
              </a:rPr>
              <a:t>Pathway/level reviewed after mock examinations</a:t>
            </a:r>
            <a:endParaRPr lang="en-GB" altLang="en-US" sz="2800"/>
          </a:p>
          <a:p>
            <a:pPr>
              <a:buFontTx/>
              <a:buChar char="-"/>
            </a:pPr>
            <a:r>
              <a:rPr lang="en-GB" altLang="en-US" sz="2800">
                <a:latin typeface="Calibri"/>
                <a:cs typeface="Arial"/>
              </a:rPr>
              <a:t>Fully examination assessed – no coursework</a:t>
            </a:r>
            <a:endParaRPr lang="en-GB" altLang="en-US" sz="2800"/>
          </a:p>
          <a:p>
            <a:pPr>
              <a:buFontTx/>
              <a:buChar char="-"/>
            </a:pPr>
            <a:r>
              <a:rPr lang="en-GB" altLang="en-US" sz="2800">
                <a:latin typeface="Calibri"/>
                <a:cs typeface="Arial"/>
              </a:rPr>
              <a:t>Required practical work completed in class</a:t>
            </a:r>
            <a:endParaRPr lang="en-GB" altLang="en-US" sz="2800"/>
          </a:p>
          <a:p>
            <a:pPr>
              <a:buNone/>
            </a:pPr>
            <a:endParaRPr lang="en-GB" altLang="en-US" sz="2800"/>
          </a:p>
        </p:txBody>
      </p:sp>
      <p:pic>
        <p:nvPicPr>
          <p:cNvPr id="317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8902" y="732440"/>
            <a:ext cx="2750120" cy="110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science model with various objects around it&#10;&#10;Description automatically generated">
            <a:extLst>
              <a:ext uri="{FF2B5EF4-FFF2-40B4-BE49-F238E27FC236}">
                <a16:creationId xmlns:a16="http://schemas.microsoft.com/office/drawing/2014/main" id="{CCD5595F-25E9-39E1-F67D-DB4DA970411E}"/>
              </a:ext>
            </a:extLst>
          </p:cNvPr>
          <p:cNvPicPr>
            <a:picLocks noChangeAspect="1"/>
          </p:cNvPicPr>
          <p:nvPr/>
        </p:nvPicPr>
        <p:blipFill>
          <a:blip r:embed="rId3"/>
          <a:stretch>
            <a:fillRect/>
          </a:stretch>
        </p:blipFill>
        <p:spPr>
          <a:xfrm>
            <a:off x="7016503" y="2365483"/>
            <a:ext cx="1913508" cy="161656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288" y="188913"/>
            <a:ext cx="8746477" cy="558722"/>
          </a:xfrm>
        </p:spPr>
        <p:txBody>
          <a:bodyPr/>
          <a:lstStyle/>
          <a:p>
            <a:r>
              <a:rPr lang="en-GB" altLang="en-US">
                <a:cs typeface="Arial"/>
              </a:rPr>
              <a:t>Content</a:t>
            </a:r>
            <a:endParaRPr lang="en-GB" sz="2800">
              <a:cs typeface="Calibri"/>
            </a:endParaRPr>
          </a:p>
        </p:txBody>
      </p:sp>
      <p:sp>
        <p:nvSpPr>
          <p:cNvPr id="3379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557213" indent="-214313">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200150" indent="-17145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1543050" indent="-17145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endParaRPr lang="en-GB" altLang="en-US" sz="1100">
              <a:solidFill>
                <a:srgbClr val="000000"/>
              </a:solidFill>
              <a:latin typeface="Arial" panose="020B0604020202020204" pitchFamily="34" charset="0"/>
            </a:endParaRP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Content Placeholder 2"/>
          <p:cNvSpPr>
            <a:spLocks noGrp="1"/>
          </p:cNvSpPr>
          <p:nvPr>
            <p:ph idx="1"/>
          </p:nvPr>
        </p:nvSpPr>
        <p:spPr>
          <a:xfrm>
            <a:off x="51278" y="858808"/>
            <a:ext cx="8280400" cy="5113337"/>
          </a:xfrm>
        </p:spPr>
        <p:txBody>
          <a:bodyPr/>
          <a:lstStyle/>
          <a:p>
            <a:pPr marL="0" indent="0">
              <a:buNone/>
            </a:pPr>
            <a:r>
              <a:rPr lang="en-GB" altLang="en-US" sz="1800" b="1">
                <a:cs typeface="Arial"/>
              </a:rPr>
              <a:t>Biology</a:t>
            </a:r>
            <a:endParaRPr lang="en-US" sz="1800">
              <a:cs typeface="Arial"/>
            </a:endParaRPr>
          </a:p>
          <a:p>
            <a:pPr marL="285750" indent="-285750"/>
            <a:r>
              <a:rPr lang="en-GB" altLang="en-US" sz="1800">
                <a:cs typeface="Arial"/>
              </a:rPr>
              <a:t>Cell biology </a:t>
            </a:r>
            <a:endParaRPr lang="en-GB" altLang="en-US" sz="1800"/>
          </a:p>
          <a:p>
            <a:pPr marL="285750" indent="-285750"/>
            <a:r>
              <a:rPr lang="en-GB" altLang="en-US" sz="1800">
                <a:cs typeface="Arial"/>
              </a:rPr>
              <a:t>Organisation </a:t>
            </a:r>
            <a:endParaRPr lang="en-GB" altLang="en-US" sz="1800"/>
          </a:p>
          <a:p>
            <a:pPr marL="285750" indent="-285750"/>
            <a:r>
              <a:rPr lang="en-GB" altLang="en-US" sz="1800">
                <a:cs typeface="Arial"/>
              </a:rPr>
              <a:t>Infection and response </a:t>
            </a:r>
            <a:endParaRPr lang="en-GB" altLang="en-US" sz="1800"/>
          </a:p>
          <a:p>
            <a:pPr marL="285750" indent="-285750"/>
            <a:r>
              <a:rPr lang="en-GB" altLang="en-US" sz="1800">
                <a:cs typeface="Arial"/>
              </a:rPr>
              <a:t>Bioenergetics </a:t>
            </a:r>
            <a:endParaRPr lang="en-GB" altLang="en-US" sz="1800"/>
          </a:p>
          <a:p>
            <a:pPr marL="285750" indent="-285750"/>
            <a:r>
              <a:rPr lang="en-GB" altLang="en-US" sz="1800">
                <a:cs typeface="Arial"/>
              </a:rPr>
              <a:t>Homeostasis and response </a:t>
            </a:r>
            <a:endParaRPr lang="en-GB" altLang="en-US" sz="1800"/>
          </a:p>
          <a:p>
            <a:pPr marL="285750" indent="-285750"/>
            <a:r>
              <a:rPr lang="en-GB" altLang="en-US" sz="1800">
                <a:cs typeface="Arial"/>
              </a:rPr>
              <a:t>Inheritance, variation and evolution </a:t>
            </a:r>
            <a:endParaRPr lang="en-GB" altLang="en-US" sz="1800"/>
          </a:p>
          <a:p>
            <a:pPr marL="285750" indent="-285750"/>
            <a:r>
              <a:rPr lang="en-GB" altLang="en-US" sz="1800">
                <a:cs typeface="Arial"/>
              </a:rPr>
              <a:t>Ecology </a:t>
            </a:r>
            <a:endParaRPr lang="en-GB" altLang="en-US" sz="1800"/>
          </a:p>
          <a:p>
            <a:pPr marL="0" indent="0">
              <a:buFont typeface="Wingdings" panose="05000000000000000000" pitchFamily="2" charset="2"/>
              <a:buNone/>
            </a:pPr>
            <a:endParaRPr lang="en-GB" altLang="en-US" sz="1800" b="1"/>
          </a:p>
          <a:p>
            <a:pPr marL="0" indent="0">
              <a:buFont typeface="Wingdings" panose="05000000000000000000" pitchFamily="2" charset="2"/>
              <a:buNone/>
            </a:pPr>
            <a:endParaRPr lang="en-GB" altLang="en-US" sz="1800"/>
          </a:p>
        </p:txBody>
      </p:sp>
      <p:sp>
        <p:nvSpPr>
          <p:cNvPr id="8" name="Rectangle 7"/>
          <p:cNvSpPr/>
          <p:nvPr/>
        </p:nvSpPr>
        <p:spPr>
          <a:xfrm>
            <a:off x="45837" y="3432544"/>
            <a:ext cx="4572000" cy="3028521"/>
          </a:xfrm>
          <a:prstGeom prst="rect">
            <a:avLst/>
          </a:prstGeom>
        </p:spPr>
        <p:txBody>
          <a:bodyPr lIns="91440" tIns="45720" rIns="91440" bIns="45720" anchor="t">
            <a:spAutoFit/>
          </a:bodyPr>
          <a:lstStyle/>
          <a:p>
            <a:pPr>
              <a:spcBef>
                <a:spcPct val="20000"/>
              </a:spcBef>
              <a:defRPr/>
            </a:pPr>
            <a:r>
              <a:rPr lang="en-GB" b="1" kern="0">
                <a:solidFill>
                  <a:srgbClr val="052264"/>
                </a:solidFill>
                <a:latin typeface="Calibri"/>
                <a:cs typeface="Calibri"/>
              </a:rPr>
              <a:t>Physics</a:t>
            </a:r>
          </a:p>
          <a:p>
            <a:pPr marL="285750" indent="-285750">
              <a:spcBef>
                <a:spcPct val="20000"/>
              </a:spcBef>
              <a:buFont typeface="Arial"/>
              <a:buChar char="•"/>
              <a:defRPr/>
            </a:pPr>
            <a:r>
              <a:rPr lang="en-GB" kern="0">
                <a:solidFill>
                  <a:srgbClr val="052264"/>
                </a:solidFill>
                <a:latin typeface="Calibri"/>
                <a:cs typeface="Calibri"/>
              </a:rPr>
              <a:t>Energy </a:t>
            </a:r>
          </a:p>
          <a:p>
            <a:pPr marL="285750" indent="-285750">
              <a:spcBef>
                <a:spcPct val="20000"/>
              </a:spcBef>
              <a:buFont typeface="Arial"/>
              <a:buChar char="•"/>
              <a:defRPr/>
            </a:pPr>
            <a:r>
              <a:rPr lang="en-GB" kern="0">
                <a:solidFill>
                  <a:srgbClr val="052264"/>
                </a:solidFill>
                <a:latin typeface="Calibri"/>
                <a:cs typeface="Calibri"/>
              </a:rPr>
              <a:t>Electricity </a:t>
            </a:r>
          </a:p>
          <a:p>
            <a:pPr marL="285750" indent="-285750">
              <a:spcBef>
                <a:spcPct val="20000"/>
              </a:spcBef>
              <a:buFont typeface="Arial"/>
              <a:buChar char="•"/>
              <a:defRPr/>
            </a:pPr>
            <a:r>
              <a:rPr lang="en-GB" kern="0">
                <a:solidFill>
                  <a:srgbClr val="052264"/>
                </a:solidFill>
                <a:latin typeface="Calibri"/>
                <a:cs typeface="Calibri"/>
              </a:rPr>
              <a:t>Particle model of matter </a:t>
            </a:r>
          </a:p>
          <a:p>
            <a:pPr marL="285750" indent="-285750">
              <a:spcBef>
                <a:spcPct val="20000"/>
              </a:spcBef>
              <a:buFont typeface="Arial"/>
              <a:buChar char="•"/>
              <a:defRPr/>
            </a:pPr>
            <a:r>
              <a:rPr lang="en-GB" kern="0">
                <a:solidFill>
                  <a:srgbClr val="052264"/>
                </a:solidFill>
                <a:latin typeface="Calibri"/>
                <a:cs typeface="Calibri"/>
              </a:rPr>
              <a:t>Atomic structure </a:t>
            </a:r>
          </a:p>
          <a:p>
            <a:pPr marL="285750" indent="-285750">
              <a:spcBef>
                <a:spcPct val="20000"/>
              </a:spcBef>
              <a:buFont typeface="Arial"/>
              <a:buChar char="•"/>
              <a:defRPr/>
            </a:pPr>
            <a:r>
              <a:rPr lang="en-GB" kern="0">
                <a:solidFill>
                  <a:srgbClr val="052264"/>
                </a:solidFill>
                <a:latin typeface="Calibri"/>
                <a:cs typeface="Calibri"/>
              </a:rPr>
              <a:t>Forces </a:t>
            </a:r>
          </a:p>
          <a:p>
            <a:pPr marL="285750" indent="-285750">
              <a:spcBef>
                <a:spcPct val="20000"/>
              </a:spcBef>
              <a:buFont typeface="Arial"/>
              <a:buChar char="•"/>
              <a:defRPr/>
            </a:pPr>
            <a:r>
              <a:rPr lang="en-GB" kern="0">
                <a:solidFill>
                  <a:srgbClr val="052264"/>
                </a:solidFill>
                <a:latin typeface="Calibri"/>
                <a:cs typeface="Calibri"/>
              </a:rPr>
              <a:t>Waves </a:t>
            </a:r>
          </a:p>
          <a:p>
            <a:pPr marL="285750" indent="-285750">
              <a:spcBef>
                <a:spcPct val="20000"/>
              </a:spcBef>
              <a:buFont typeface="Arial"/>
              <a:buChar char="•"/>
              <a:defRPr/>
            </a:pPr>
            <a:r>
              <a:rPr lang="en-GB" kern="0">
                <a:solidFill>
                  <a:srgbClr val="052264"/>
                </a:solidFill>
                <a:latin typeface="Calibri"/>
                <a:cs typeface="Calibri"/>
              </a:rPr>
              <a:t>Magnetism and electromagnetism</a:t>
            </a:r>
          </a:p>
          <a:p>
            <a:pPr>
              <a:spcBef>
                <a:spcPct val="20000"/>
              </a:spcBef>
              <a:defRPr/>
            </a:pPr>
            <a:endParaRPr lang="en-GB" altLang="en-US" b="1" kern="0">
              <a:solidFill>
                <a:srgbClr val="052264"/>
              </a:solidFill>
              <a:latin typeface="Calibri"/>
              <a:cs typeface="Arial"/>
            </a:endParaRPr>
          </a:p>
        </p:txBody>
      </p:sp>
      <p:sp>
        <p:nvSpPr>
          <p:cNvPr id="3" name="Content Placeholder 2">
            <a:extLst>
              <a:ext uri="{FF2B5EF4-FFF2-40B4-BE49-F238E27FC236}">
                <a16:creationId xmlns:a16="http://schemas.microsoft.com/office/drawing/2014/main" id="{302E1CAC-EDC4-1D66-825D-3B80AF8D1D47}"/>
              </a:ext>
            </a:extLst>
          </p:cNvPr>
          <p:cNvSpPr txBox="1">
            <a:spLocks/>
          </p:cNvSpPr>
          <p:nvPr/>
        </p:nvSpPr>
        <p:spPr bwMode="auto">
          <a:xfrm>
            <a:off x="4187531" y="855849"/>
            <a:ext cx="5128828"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GB" altLang="en-US" sz="1800" b="1">
                <a:cs typeface="Arial"/>
              </a:rPr>
              <a:t>Chemistry</a:t>
            </a:r>
            <a:endParaRPr lang="en-US"/>
          </a:p>
          <a:p>
            <a:pPr marL="285750" indent="-285750">
              <a:buFont typeface="Wingdings" panose="05000000000000000000" pitchFamily="2" charset="2"/>
              <a:buChar char="§"/>
            </a:pPr>
            <a:r>
              <a:rPr lang="en-GB" altLang="en-US" sz="1800">
                <a:cs typeface="Arial"/>
              </a:rPr>
              <a:t>Atomic structure and the periodic table </a:t>
            </a:r>
            <a:endParaRPr lang="en-GB" altLang="en-US" sz="1800"/>
          </a:p>
          <a:p>
            <a:pPr marL="285750" indent="-285750">
              <a:buFont typeface="Wingdings" panose="05000000000000000000" pitchFamily="2" charset="2"/>
              <a:buChar char="§"/>
            </a:pPr>
            <a:r>
              <a:rPr lang="en-GB" altLang="en-US" sz="1800">
                <a:cs typeface="Arial"/>
              </a:rPr>
              <a:t>Bonding, structure, and the properties of matter </a:t>
            </a:r>
            <a:endParaRPr lang="en-GB" altLang="en-US" sz="1800"/>
          </a:p>
          <a:p>
            <a:pPr marL="285750" indent="-285750">
              <a:buFont typeface="Wingdings" panose="05000000000000000000" pitchFamily="2" charset="2"/>
              <a:buChar char="§"/>
            </a:pPr>
            <a:r>
              <a:rPr lang="en-GB" altLang="en-US" sz="1800">
                <a:cs typeface="Arial"/>
              </a:rPr>
              <a:t>Quantitative chemistry </a:t>
            </a:r>
            <a:endParaRPr lang="en-GB" altLang="en-US" sz="1800"/>
          </a:p>
          <a:p>
            <a:pPr marL="285750" indent="-285750">
              <a:buFont typeface="Wingdings" panose="05000000000000000000" pitchFamily="2" charset="2"/>
              <a:buChar char="§"/>
            </a:pPr>
            <a:r>
              <a:rPr lang="fr-FR" altLang="en-US" sz="1800">
                <a:cs typeface="Arial"/>
              </a:rPr>
              <a:t>Chemical changes </a:t>
            </a:r>
            <a:endParaRPr lang="fr-FR" altLang="en-US" sz="1800"/>
          </a:p>
          <a:p>
            <a:pPr marL="285750" indent="-285750">
              <a:buFont typeface="Wingdings" panose="05000000000000000000" pitchFamily="2" charset="2"/>
              <a:buChar char="§"/>
            </a:pPr>
            <a:r>
              <a:rPr lang="fr-FR" altLang="en-US" sz="1800">
                <a:cs typeface="Arial"/>
              </a:rPr>
              <a:t>Energy changes </a:t>
            </a:r>
            <a:endParaRPr lang="fr-FR" altLang="en-US" sz="1800"/>
          </a:p>
          <a:p>
            <a:pPr marL="285750" indent="-285750">
              <a:buFont typeface="Wingdings" panose="05000000000000000000" pitchFamily="2" charset="2"/>
              <a:buChar char="§"/>
            </a:pPr>
            <a:r>
              <a:rPr lang="en-GB" altLang="en-US" sz="1800">
                <a:cs typeface="Arial"/>
              </a:rPr>
              <a:t>The rate and extent of chemical change</a:t>
            </a:r>
          </a:p>
          <a:p>
            <a:pPr marL="285750" indent="-285750">
              <a:buFont typeface="Wingdings" panose="05000000000000000000" pitchFamily="2" charset="2"/>
              <a:buChar char="§"/>
            </a:pPr>
            <a:r>
              <a:rPr lang="en-GB" altLang="en-US" sz="1800">
                <a:cs typeface="Arial"/>
              </a:rPr>
              <a:t>Organic chemistry </a:t>
            </a:r>
            <a:endParaRPr lang="en-GB" altLang="en-US" sz="1800"/>
          </a:p>
          <a:p>
            <a:pPr marL="285750" indent="-285750">
              <a:buFont typeface="Wingdings" panose="05000000000000000000" pitchFamily="2" charset="2"/>
              <a:buChar char="§"/>
            </a:pPr>
            <a:r>
              <a:rPr lang="en-GB" altLang="en-US" sz="1800">
                <a:cs typeface="Arial"/>
              </a:rPr>
              <a:t>Chemical analysis </a:t>
            </a:r>
            <a:endParaRPr lang="en-GB" altLang="en-US" sz="1800"/>
          </a:p>
          <a:p>
            <a:pPr marL="285750" indent="-285750">
              <a:buFont typeface="Wingdings" panose="05000000000000000000" pitchFamily="2" charset="2"/>
              <a:buChar char="§"/>
            </a:pPr>
            <a:r>
              <a:rPr lang="en-GB" altLang="en-US" sz="1800">
                <a:cs typeface="Arial"/>
              </a:rPr>
              <a:t>Chemistry of the atmosphere </a:t>
            </a:r>
            <a:endParaRPr lang="en-GB" altLang="en-US" sz="1800"/>
          </a:p>
          <a:p>
            <a:pPr marL="285750" indent="-285750">
              <a:buFont typeface="Wingdings" panose="05000000000000000000" pitchFamily="2" charset="2"/>
              <a:buChar char="§"/>
            </a:pPr>
            <a:r>
              <a:rPr lang="en-GB" altLang="en-US" sz="1800">
                <a:cs typeface="Arial"/>
              </a:rPr>
              <a:t>Using resources </a:t>
            </a:r>
            <a:endParaRPr lang="en-GB" altLang="en-US" sz="1800"/>
          </a:p>
        </p:txBody>
      </p:sp>
      <p:sp>
        <p:nvSpPr>
          <p:cNvPr id="4" name="Rectangle 3">
            <a:extLst>
              <a:ext uri="{FF2B5EF4-FFF2-40B4-BE49-F238E27FC236}">
                <a16:creationId xmlns:a16="http://schemas.microsoft.com/office/drawing/2014/main" id="{49983663-EC28-718C-B763-F7091793956F}"/>
              </a:ext>
            </a:extLst>
          </p:cNvPr>
          <p:cNvSpPr/>
          <p:nvPr/>
        </p:nvSpPr>
        <p:spPr>
          <a:xfrm>
            <a:off x="4185050" y="5141495"/>
            <a:ext cx="4572000" cy="369332"/>
          </a:xfrm>
          <a:prstGeom prst="rect">
            <a:avLst/>
          </a:prstGeom>
        </p:spPr>
        <p:txBody>
          <a:bodyPr lIns="91440" tIns="45720" rIns="91440" bIns="45720" anchor="t">
            <a:spAutoFit/>
          </a:bodyPr>
          <a:lstStyle/>
          <a:p>
            <a:pPr>
              <a:spcBef>
                <a:spcPct val="20000"/>
              </a:spcBef>
              <a:defRPr/>
            </a:pPr>
            <a:r>
              <a:rPr lang="en-GB" b="1" kern="0">
                <a:solidFill>
                  <a:srgbClr val="052264"/>
                </a:solidFill>
                <a:latin typeface="Calibri"/>
                <a:cs typeface="Calibri"/>
              </a:rPr>
              <a:t>Additional for Triple: Physics Space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a:cs typeface="Arial"/>
              </a:rPr>
              <a:t>Pathways </a:t>
            </a:r>
            <a:endParaRPr lang="en-GB">
              <a:cs typeface="Calibri"/>
            </a:endParaRPr>
          </a:p>
        </p:txBody>
      </p:sp>
      <p:sp>
        <p:nvSpPr>
          <p:cNvPr id="32771" name="Content Placeholder 2"/>
          <p:cNvSpPr>
            <a:spLocks noGrp="1"/>
          </p:cNvSpPr>
          <p:nvPr>
            <p:ph idx="1"/>
          </p:nvPr>
        </p:nvSpPr>
        <p:spPr>
          <a:xfrm>
            <a:off x="250825" y="765175"/>
            <a:ext cx="8642350" cy="3835400"/>
          </a:xfrm>
        </p:spPr>
        <p:txBody>
          <a:bodyPr/>
          <a:lstStyle/>
          <a:p>
            <a:pPr marL="0" indent="0">
              <a:buFont typeface="Wingdings" panose="05000000000000000000" pitchFamily="2" charset="2"/>
              <a:buNone/>
            </a:pPr>
            <a:endParaRPr lang="en-GB" altLang="en-US"/>
          </a:p>
          <a:p>
            <a:pPr marL="0" indent="0">
              <a:buFont typeface="Calibri" panose="020F0502020204030204" pitchFamily="34" charset="0"/>
              <a:buAutoNum type="arabicPeriod"/>
            </a:pPr>
            <a:endParaRPr lang="en-GB" altLang="en-US"/>
          </a:p>
          <a:p>
            <a:pPr marL="0" indent="0">
              <a:buFont typeface="Wingdings" panose="05000000000000000000" pitchFamily="2" charset="2"/>
              <a:buNone/>
            </a:pPr>
            <a:endParaRPr lang="en-GB" altLang="en-US"/>
          </a:p>
          <a:p>
            <a:pPr marL="0" indent="0">
              <a:buFont typeface="Calibri" panose="020F0502020204030204" pitchFamily="34" charset="0"/>
              <a:buAutoNum type="arabicPeriod"/>
            </a:pPr>
            <a:endParaRPr lang="en-GB" altLang="en-US"/>
          </a:p>
          <a:p>
            <a:pPr marL="0" indent="0">
              <a:buFont typeface="Wingdings" panose="05000000000000000000" pitchFamily="2" charset="2"/>
              <a:buNone/>
            </a:pPr>
            <a:endParaRPr lang="en-GB" altLang="en-US"/>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557213" indent="-214313">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200150" indent="-17145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1543050" indent="-17145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endParaRPr lang="en-GB" altLang="en-US" sz="1100">
              <a:solidFill>
                <a:srgbClr val="000000"/>
              </a:solidFill>
              <a:latin typeface="Arial" panose="020B0604020202020204" pitchFamily="34" charset="0"/>
            </a:endParaRPr>
          </a:p>
        </p:txBody>
      </p:sp>
      <p:pic>
        <p:nvPicPr>
          <p:cNvPr id="327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7"/>
          <p:cNvSpPr txBox="1">
            <a:spLocks noChangeArrowheads="1"/>
          </p:cNvSpPr>
          <p:nvPr/>
        </p:nvSpPr>
        <p:spPr bwMode="auto">
          <a:xfrm>
            <a:off x="874097" y="1482278"/>
            <a:ext cx="8074833" cy="440120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r>
              <a:rPr lang="en-GB" altLang="en-US" sz="2800" b="1">
                <a:latin typeface="Arial"/>
                <a:cs typeface="Arial"/>
              </a:rPr>
              <a:t>2 GCSEs</a:t>
            </a:r>
          </a:p>
          <a:p>
            <a:pPr>
              <a:spcBef>
                <a:spcPct val="0"/>
              </a:spcBef>
              <a:buNone/>
            </a:pPr>
            <a:r>
              <a:rPr lang="en-GB" altLang="en-US" sz="2800">
                <a:latin typeface="Arial"/>
                <a:cs typeface="Arial"/>
              </a:rPr>
              <a:t>100% examination assessed</a:t>
            </a:r>
          </a:p>
          <a:p>
            <a:pPr>
              <a:spcBef>
                <a:spcPct val="0"/>
              </a:spcBef>
              <a:buFontTx/>
              <a:buNone/>
            </a:pPr>
            <a:r>
              <a:rPr lang="en-GB" altLang="en-US" sz="2800">
                <a:latin typeface="Arial"/>
                <a:cs typeface="Arial"/>
              </a:rPr>
              <a:t>2x Biology, 2x Chemistry and 2x Physics papers</a:t>
            </a:r>
            <a:endParaRPr lang="en-GB"/>
          </a:p>
          <a:p>
            <a:pPr>
              <a:spcBef>
                <a:spcPct val="0"/>
              </a:spcBef>
              <a:buNone/>
            </a:pPr>
            <a:r>
              <a:rPr lang="en-GB" altLang="en-US" sz="2800">
                <a:latin typeface="Arial"/>
                <a:cs typeface="Arial"/>
              </a:rPr>
              <a:t>6 x 1 hour 15 minute examinations</a:t>
            </a:r>
          </a:p>
          <a:p>
            <a:pPr>
              <a:spcBef>
                <a:spcPct val="0"/>
              </a:spcBef>
              <a:buNone/>
            </a:pPr>
            <a:r>
              <a:rPr lang="en-GB" altLang="en-US" sz="2800">
                <a:latin typeface="Arial"/>
                <a:cs typeface="Arial"/>
              </a:rPr>
              <a:t>Foundation and Higher Tier </a:t>
            </a:r>
            <a:endParaRPr lang="en-GB" altLang="en-US" sz="2800">
              <a:latin typeface="Arial" panose="020B0604020202020204" pitchFamily="34" charset="0"/>
            </a:endParaRPr>
          </a:p>
          <a:p>
            <a:pPr>
              <a:spcBef>
                <a:spcPct val="0"/>
              </a:spcBef>
              <a:buFontTx/>
              <a:buNone/>
            </a:pPr>
            <a:endParaRPr lang="en-GB" altLang="en-US" sz="2800">
              <a:latin typeface="Arial" panose="020B0604020202020204" pitchFamily="34" charset="0"/>
            </a:endParaRPr>
          </a:p>
          <a:p>
            <a:pPr>
              <a:spcBef>
                <a:spcPct val="0"/>
              </a:spcBef>
              <a:buFontTx/>
              <a:buNone/>
            </a:pPr>
            <a:r>
              <a:rPr lang="en-GB" altLang="en-US" sz="2800">
                <a:latin typeface="Arial"/>
                <a:cs typeface="Arial"/>
              </a:rPr>
              <a:t>Grades:</a:t>
            </a:r>
          </a:p>
          <a:p>
            <a:pPr>
              <a:spcBef>
                <a:spcPct val="0"/>
              </a:spcBef>
              <a:buNone/>
            </a:pPr>
            <a:r>
              <a:rPr lang="en-GB" altLang="en-US" sz="2800">
                <a:latin typeface="Arial"/>
                <a:cs typeface="Arial"/>
              </a:rPr>
              <a:t>Foundation: Grades 1-5</a:t>
            </a:r>
          </a:p>
          <a:p>
            <a:pPr>
              <a:spcBef>
                <a:spcPct val="0"/>
              </a:spcBef>
              <a:buNone/>
            </a:pPr>
            <a:r>
              <a:rPr lang="en-GB" altLang="en-US" sz="2800">
                <a:latin typeface="Arial"/>
                <a:cs typeface="Arial"/>
              </a:rPr>
              <a:t>Higher: Grades 4-9</a:t>
            </a:r>
          </a:p>
          <a:p>
            <a:pPr>
              <a:spcBef>
                <a:spcPct val="0"/>
              </a:spcBef>
              <a:buNone/>
            </a:pPr>
            <a:r>
              <a:rPr lang="en-GB" altLang="en-US" sz="2800">
                <a:latin typeface="Arial"/>
                <a:cs typeface="Arial"/>
              </a:rPr>
              <a:t>Awarded as: 9/9, 9/8, 8/8, 8/7, 7/7, 7/6, 6/6 etc.</a:t>
            </a:r>
          </a:p>
        </p:txBody>
      </p:sp>
      <p:sp>
        <p:nvSpPr>
          <p:cNvPr id="3" name="Title 1">
            <a:extLst>
              <a:ext uri="{FF2B5EF4-FFF2-40B4-BE49-F238E27FC236}">
                <a16:creationId xmlns:a16="http://schemas.microsoft.com/office/drawing/2014/main" id="{9BC0BF34-D7FD-8F46-B42A-C2F529233368}"/>
              </a:ext>
            </a:extLst>
          </p:cNvPr>
          <p:cNvSpPr txBox="1">
            <a:spLocks/>
          </p:cNvSpPr>
          <p:nvPr/>
        </p:nvSpPr>
        <p:spPr bwMode="auto">
          <a:xfrm>
            <a:off x="392329" y="907265"/>
            <a:ext cx="8280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Arial" charset="0"/>
                <a:cs typeface="Arial" pitchFamily="34" charset="0"/>
              </a:defRPr>
            </a:lvl1pPr>
            <a:lvl2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2pPr>
            <a:lvl3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3pPr>
            <a:lvl4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4pPr>
            <a:lvl5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cs typeface="Calibri"/>
              </a:rPr>
              <a:t>Combined Science: Trilogy</a:t>
            </a:r>
            <a:endParaRPr lang="en-GB" alt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a:cs typeface="Arial"/>
              </a:rPr>
              <a:t>Pathways </a:t>
            </a:r>
            <a:endParaRPr lang="en-GB">
              <a:cs typeface="Calibri"/>
            </a:endParaRPr>
          </a:p>
        </p:txBody>
      </p:sp>
      <p:sp>
        <p:nvSpPr>
          <p:cNvPr id="32771" name="Content Placeholder 2"/>
          <p:cNvSpPr>
            <a:spLocks noGrp="1"/>
          </p:cNvSpPr>
          <p:nvPr>
            <p:ph idx="1"/>
          </p:nvPr>
        </p:nvSpPr>
        <p:spPr>
          <a:xfrm>
            <a:off x="250825" y="765175"/>
            <a:ext cx="8642350" cy="3835400"/>
          </a:xfrm>
        </p:spPr>
        <p:txBody>
          <a:bodyPr/>
          <a:lstStyle/>
          <a:p>
            <a:pPr marL="0" indent="0">
              <a:buFont typeface="Wingdings" panose="05000000000000000000" pitchFamily="2" charset="2"/>
              <a:buNone/>
            </a:pPr>
            <a:endParaRPr lang="en-GB" altLang="en-US"/>
          </a:p>
          <a:p>
            <a:pPr marL="0" indent="0">
              <a:buFont typeface="Calibri" panose="020F0502020204030204" pitchFamily="34" charset="0"/>
              <a:buAutoNum type="arabicPeriod"/>
            </a:pPr>
            <a:endParaRPr lang="en-GB" altLang="en-US"/>
          </a:p>
          <a:p>
            <a:pPr marL="0" indent="0">
              <a:buFont typeface="Wingdings" panose="05000000000000000000" pitchFamily="2" charset="2"/>
              <a:buNone/>
            </a:pPr>
            <a:endParaRPr lang="en-GB" altLang="en-US"/>
          </a:p>
          <a:p>
            <a:pPr marL="0" indent="0">
              <a:buFont typeface="Calibri" panose="020F0502020204030204" pitchFamily="34" charset="0"/>
              <a:buAutoNum type="arabicPeriod"/>
            </a:pPr>
            <a:endParaRPr lang="en-GB" altLang="en-US"/>
          </a:p>
          <a:p>
            <a:pPr marL="0" indent="0">
              <a:buFont typeface="Wingdings" panose="05000000000000000000" pitchFamily="2" charset="2"/>
              <a:buNone/>
            </a:pPr>
            <a:endParaRPr lang="en-GB" altLang="en-US"/>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557213" indent="-214313">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200150" indent="-17145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1543050" indent="-17145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endParaRPr lang="en-GB" altLang="en-US" sz="1100">
              <a:solidFill>
                <a:srgbClr val="000000"/>
              </a:solidFill>
              <a:latin typeface="Arial" panose="020B0604020202020204" pitchFamily="34" charset="0"/>
            </a:endParaRPr>
          </a:p>
        </p:txBody>
      </p:sp>
      <p:pic>
        <p:nvPicPr>
          <p:cNvPr id="327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7"/>
          <p:cNvSpPr txBox="1">
            <a:spLocks noChangeArrowheads="1"/>
          </p:cNvSpPr>
          <p:nvPr/>
        </p:nvSpPr>
        <p:spPr bwMode="auto">
          <a:xfrm>
            <a:off x="874097" y="1482278"/>
            <a:ext cx="8074833" cy="3539430"/>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None/>
            </a:pPr>
            <a:r>
              <a:rPr lang="en-GB" sz="2800" b="1">
                <a:latin typeface="Arial"/>
                <a:cs typeface="Arial"/>
              </a:rPr>
              <a:t>3 GCSEs</a:t>
            </a:r>
          </a:p>
          <a:p>
            <a:pPr>
              <a:spcBef>
                <a:spcPct val="0"/>
              </a:spcBef>
              <a:buNone/>
            </a:pPr>
            <a:r>
              <a:rPr lang="en-GB" sz="2800">
                <a:latin typeface="Arial"/>
                <a:cs typeface="Arial"/>
              </a:rPr>
              <a:t>100% examination assessed</a:t>
            </a:r>
            <a:endParaRPr lang="en-GB" sz="2800">
              <a:latin typeface="Arial"/>
            </a:endParaRPr>
          </a:p>
          <a:p>
            <a:pPr>
              <a:spcBef>
                <a:spcPct val="0"/>
              </a:spcBef>
              <a:buNone/>
            </a:pPr>
            <a:r>
              <a:rPr lang="en-GB" sz="2800">
                <a:latin typeface="Arial"/>
                <a:cs typeface="Arial"/>
              </a:rPr>
              <a:t>2x Biology, 2x Chemistry and 2x Physics papers</a:t>
            </a:r>
            <a:endParaRPr lang="en-US" sz="2800">
              <a:latin typeface="Arial"/>
            </a:endParaRPr>
          </a:p>
          <a:p>
            <a:pPr>
              <a:spcBef>
                <a:spcPct val="0"/>
              </a:spcBef>
              <a:buNone/>
            </a:pPr>
            <a:r>
              <a:rPr lang="en-GB" sz="2800">
                <a:latin typeface="Arial"/>
                <a:cs typeface="Arial"/>
              </a:rPr>
              <a:t>6 x 1 hour 45 minute examinations</a:t>
            </a:r>
            <a:endParaRPr lang="en-US" sz="2800">
              <a:latin typeface="Arial"/>
              <a:cs typeface="Arial"/>
            </a:endParaRPr>
          </a:p>
          <a:p>
            <a:pPr>
              <a:spcBef>
                <a:spcPct val="0"/>
              </a:spcBef>
              <a:buNone/>
            </a:pPr>
            <a:r>
              <a:rPr lang="en-GB" sz="2800">
                <a:latin typeface="Arial"/>
                <a:cs typeface="Arial"/>
              </a:rPr>
              <a:t>Higher Tier only</a:t>
            </a:r>
            <a:endParaRPr lang="en-GB" sz="2800">
              <a:latin typeface="Arial" panose="020B0604020202020204" pitchFamily="34" charset="0"/>
            </a:endParaRPr>
          </a:p>
          <a:p>
            <a:pPr>
              <a:spcBef>
                <a:spcPct val="0"/>
              </a:spcBef>
              <a:buNone/>
            </a:pPr>
            <a:endParaRPr lang="en-GB" sz="2800">
              <a:latin typeface="Arial" panose="020B0604020202020204" pitchFamily="34" charset="0"/>
            </a:endParaRPr>
          </a:p>
          <a:p>
            <a:pPr>
              <a:spcBef>
                <a:spcPct val="0"/>
              </a:spcBef>
              <a:buNone/>
            </a:pPr>
            <a:r>
              <a:rPr lang="en-GB" sz="2800">
                <a:latin typeface="Arial"/>
                <a:cs typeface="Arial"/>
              </a:rPr>
              <a:t>Grades: 4-9 in each science</a:t>
            </a:r>
            <a:endParaRPr lang="en-US" sz="2800">
              <a:latin typeface="Arial"/>
              <a:cs typeface="Arial"/>
            </a:endParaRPr>
          </a:p>
          <a:p>
            <a:pPr>
              <a:spcBef>
                <a:spcPct val="0"/>
              </a:spcBef>
              <a:buNone/>
            </a:pPr>
            <a:r>
              <a:rPr lang="en-GB" sz="2800">
                <a:latin typeface="Arial"/>
                <a:cs typeface="Arial"/>
              </a:rPr>
              <a:t>Awarded as: Biology 7, Chemistry 6, Physics 7</a:t>
            </a:r>
          </a:p>
        </p:txBody>
      </p:sp>
      <p:sp>
        <p:nvSpPr>
          <p:cNvPr id="3" name="Title 1">
            <a:extLst>
              <a:ext uri="{FF2B5EF4-FFF2-40B4-BE49-F238E27FC236}">
                <a16:creationId xmlns:a16="http://schemas.microsoft.com/office/drawing/2014/main" id="{9BC0BF34-D7FD-8F46-B42A-C2F529233368}"/>
              </a:ext>
            </a:extLst>
          </p:cNvPr>
          <p:cNvSpPr txBox="1">
            <a:spLocks/>
          </p:cNvSpPr>
          <p:nvPr/>
        </p:nvSpPr>
        <p:spPr bwMode="auto">
          <a:xfrm>
            <a:off x="392329" y="907265"/>
            <a:ext cx="8280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Arial" charset="0"/>
                <a:cs typeface="Arial" pitchFamily="34" charset="0"/>
              </a:defRPr>
            </a:lvl1pPr>
            <a:lvl2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2pPr>
            <a:lvl3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3pPr>
            <a:lvl4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4pPr>
            <a:lvl5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cs typeface="Calibri"/>
              </a:rPr>
              <a:t>Separate GCSEs: Biology/Chemistry/Physics</a:t>
            </a:r>
            <a:endParaRPr lang="en-GB" sz="2800" b="0">
              <a:cs typeface="Calibri"/>
            </a:endParaRPr>
          </a:p>
        </p:txBody>
      </p:sp>
    </p:spTree>
    <p:extLst>
      <p:ext uri="{BB962C8B-B14F-4D97-AF65-F5344CB8AC3E}">
        <p14:creationId xmlns:p14="http://schemas.microsoft.com/office/powerpoint/2010/main" val="696175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a:t>Required </a:t>
            </a:r>
            <a:r>
              <a:rPr lang="en-GB" altLang="en-US" err="1"/>
              <a:t>Practicals</a:t>
            </a:r>
            <a:endParaRPr lang="en-GB" altLang="en-US"/>
          </a:p>
        </p:txBody>
      </p:sp>
      <p:sp>
        <p:nvSpPr>
          <p:cNvPr id="348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DA3A636C-350B-4177-9C6F-A76AC7010A27}" type="slidenum">
              <a:rPr lang="en-GB" altLang="en-US" sz="1100" smtClean="0"/>
              <a:pPr>
                <a:spcBef>
                  <a:spcPct val="0"/>
                </a:spcBef>
                <a:buFontTx/>
                <a:buNone/>
              </a:pPr>
              <a:t>36</a:t>
            </a:fld>
            <a:endParaRPr lang="en-GB" altLang="en-US" sz="1100"/>
          </a:p>
        </p:txBody>
      </p:sp>
      <p:sp>
        <p:nvSpPr>
          <p:cNvPr id="34820" name="Content Placeholder 2"/>
          <p:cNvSpPr>
            <a:spLocks noGrp="1"/>
          </p:cNvSpPr>
          <p:nvPr>
            <p:ph idx="1"/>
          </p:nvPr>
        </p:nvSpPr>
        <p:spPr>
          <a:xfrm>
            <a:off x="179388" y="866883"/>
            <a:ext cx="8280400" cy="5111750"/>
          </a:xfrm>
        </p:spPr>
        <p:txBody>
          <a:bodyPr/>
          <a:lstStyle/>
          <a:p>
            <a:pPr marL="0" indent="0">
              <a:buNone/>
            </a:pPr>
            <a:r>
              <a:rPr lang="en-GB" sz="2800" i="1">
                <a:cs typeface="Calibri"/>
              </a:rPr>
              <a:t>‘Practical work is at the heart of science – that’s why we have placed it at the heart of each of our GCSE science specifications. By carrying out carefully considered practical work, students will enhance their investigative thinking, improve their mastery of techniques and consolidate their understanding of key scientific concepts.’ </a:t>
            </a:r>
          </a:p>
          <a:p>
            <a:pPr marL="0" indent="0">
              <a:buFont typeface="Wingdings" panose="05000000000000000000" pitchFamily="2" charset="2"/>
              <a:buNone/>
            </a:pPr>
            <a:endParaRPr lang="en-GB" sz="2800" b="1">
              <a:cs typeface="Calibri"/>
            </a:endParaRPr>
          </a:p>
          <a:p>
            <a:pPr marL="0" indent="0">
              <a:spcBef>
                <a:spcPts val="0"/>
              </a:spcBef>
              <a:spcAft>
                <a:spcPts val="0"/>
              </a:spcAft>
              <a:buNone/>
            </a:pPr>
            <a:r>
              <a:rPr lang="en-GB" sz="2800" b="1">
                <a:cs typeface="Calibri"/>
              </a:rPr>
              <a:t>These are completed </a:t>
            </a:r>
          </a:p>
          <a:p>
            <a:pPr marL="0" indent="0">
              <a:spcBef>
                <a:spcPts val="0"/>
              </a:spcBef>
              <a:spcAft>
                <a:spcPts val="0"/>
              </a:spcAft>
              <a:buNone/>
            </a:pPr>
            <a:r>
              <a:rPr lang="en-GB" sz="2800" b="1">
                <a:cs typeface="Calibri"/>
              </a:rPr>
              <a:t>in class for all pathways</a:t>
            </a:r>
          </a:p>
          <a:p>
            <a:pPr marL="0" indent="0">
              <a:buFontTx/>
              <a:buNone/>
            </a:pPr>
            <a:endParaRPr lang="en-GB" altLang="en-US" sz="2800" b="1"/>
          </a:p>
        </p:txBody>
      </p:sp>
      <p:pic>
        <p:nvPicPr>
          <p:cNvPr id="34822" name="Picture 6"/>
          <p:cNvPicPr>
            <a:picLocks noChangeAspect="1"/>
          </p:cNvPicPr>
          <p:nvPr/>
        </p:nvPicPr>
        <p:blipFill>
          <a:blip r:embed="rId2">
            <a:extLst>
              <a:ext uri="{28A0092B-C50C-407E-A947-70E740481C1C}">
                <a14:useLocalDpi xmlns:a14="http://schemas.microsoft.com/office/drawing/2010/main" val="0"/>
              </a:ext>
            </a:extLst>
          </a:blip>
          <a:srcRect l="27319" t="24503" r="27792" b="24800"/>
          <a:stretch>
            <a:fillRect/>
          </a:stretch>
        </p:blipFill>
        <p:spPr bwMode="auto">
          <a:xfrm>
            <a:off x="3946221" y="3552419"/>
            <a:ext cx="5202188" cy="330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388" y="115888"/>
            <a:ext cx="6191250" cy="561975"/>
          </a:xfrm>
        </p:spPr>
        <p:txBody>
          <a:bodyPr/>
          <a:lstStyle/>
          <a:p>
            <a:r>
              <a:rPr lang="en-GB" altLang="en-US"/>
              <a:t>Style of exam questions:</a:t>
            </a:r>
          </a:p>
        </p:txBody>
      </p:sp>
      <p:sp>
        <p:nvSpPr>
          <p:cNvPr id="35843" name="Content Placeholder 2"/>
          <p:cNvSpPr>
            <a:spLocks noGrp="1"/>
          </p:cNvSpPr>
          <p:nvPr>
            <p:ph idx="1"/>
          </p:nvPr>
        </p:nvSpPr>
        <p:spPr>
          <a:xfrm>
            <a:off x="250825" y="908050"/>
            <a:ext cx="8229600" cy="431800"/>
          </a:xfrm>
        </p:spPr>
        <p:txBody>
          <a:bodyPr/>
          <a:lstStyle/>
          <a:p>
            <a:pPr marL="0" indent="0">
              <a:buFontTx/>
              <a:buNone/>
            </a:pPr>
            <a:r>
              <a:rPr lang="en-GB" altLang="en-US" sz="2800"/>
              <a:t>Multiple choice, structured, closed short answer and open response.</a:t>
            </a:r>
          </a:p>
          <a:p>
            <a:pPr marL="0" indent="0">
              <a:buFontTx/>
              <a:buNone/>
            </a:pPr>
            <a:endParaRPr lang="en-GB" altLang="en-US" sz="2800" b="1"/>
          </a:p>
        </p:txBody>
      </p:sp>
      <p:graphicFrame>
        <p:nvGraphicFramePr>
          <p:cNvPr id="2" name="Table 1"/>
          <p:cNvGraphicFramePr>
            <a:graphicFrameLocks noGrp="1"/>
          </p:cNvGraphicFramePr>
          <p:nvPr>
            <p:extLst>
              <p:ext uri="{D42A27DB-BD31-4B8C-83A1-F6EECF244321}">
                <p14:modId xmlns:p14="http://schemas.microsoft.com/office/powerpoint/2010/main" val="543052136"/>
              </p:ext>
            </p:extLst>
          </p:nvPr>
        </p:nvGraphicFramePr>
        <p:xfrm>
          <a:off x="179388" y="1989138"/>
          <a:ext cx="8839200" cy="2974976"/>
        </p:xfrm>
        <a:graphic>
          <a:graphicData uri="http://schemas.openxmlformats.org/drawingml/2006/table">
            <a:tbl>
              <a:tblPr firstRow="1" firstCol="1" bandRow="1"/>
              <a:tblGrid>
                <a:gridCol w="774340">
                  <a:extLst>
                    <a:ext uri="{9D8B030D-6E8A-4147-A177-3AD203B41FA5}">
                      <a16:colId xmlns:a16="http://schemas.microsoft.com/office/drawing/2014/main" val="20000"/>
                    </a:ext>
                  </a:extLst>
                </a:gridCol>
                <a:gridCol w="6768722">
                  <a:extLst>
                    <a:ext uri="{9D8B030D-6E8A-4147-A177-3AD203B41FA5}">
                      <a16:colId xmlns:a16="http://schemas.microsoft.com/office/drawing/2014/main" val="20001"/>
                    </a:ext>
                  </a:extLst>
                </a:gridCol>
                <a:gridCol w="1296138">
                  <a:extLst>
                    <a:ext uri="{9D8B030D-6E8A-4147-A177-3AD203B41FA5}">
                      <a16:colId xmlns:a16="http://schemas.microsoft.com/office/drawing/2014/main" val="20002"/>
                    </a:ext>
                  </a:extLst>
                </a:gridCol>
              </a:tblGrid>
              <a:tr h="333377">
                <a:tc>
                  <a:txBody>
                    <a:bodyPr/>
                    <a:lstStyle/>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solidFill>
                            <a:srgbClr val="052264"/>
                          </a:solidFill>
                          <a:effectLst/>
                          <a:latin typeface="Arial"/>
                          <a:ea typeface="Calibri" panose="020F0502020204030204" pitchFamily="34" charset="0"/>
                          <a:cs typeface="Times New Roman"/>
                        </a:rPr>
                        <a:t>Weighting</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0533">
                <a:tc>
                  <a:txBody>
                    <a:bodyPr/>
                    <a:lstStyle/>
                    <a:p>
                      <a:pPr>
                        <a:lnSpc>
                          <a:spcPct val="107000"/>
                        </a:lnSpc>
                        <a:spcAft>
                          <a:spcPts val="0"/>
                        </a:spcAft>
                      </a:pPr>
                      <a:r>
                        <a:rPr lang="en-GB" sz="1800">
                          <a:solidFill>
                            <a:srgbClr val="052264"/>
                          </a:solidFill>
                          <a:effectLst/>
                          <a:latin typeface="Arial"/>
                          <a:ea typeface="Calibri" panose="020F0502020204030204" pitchFamily="34" charset="0"/>
                          <a:cs typeface="Times New Roman"/>
                        </a:rPr>
                        <a:t>AO1</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Demonstrate knowledge and understanding of: scientific ideas; scientific techniques and procedures</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40</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0533">
                <a:tc>
                  <a:txBody>
                    <a:bodyPr/>
                    <a:lstStyle/>
                    <a:p>
                      <a:pPr>
                        <a:lnSpc>
                          <a:spcPct val="107000"/>
                        </a:lnSpc>
                        <a:spcAft>
                          <a:spcPts val="0"/>
                        </a:spcAft>
                      </a:pPr>
                      <a:r>
                        <a:rPr lang="en-GB" sz="1800">
                          <a:solidFill>
                            <a:srgbClr val="052264"/>
                          </a:solidFill>
                          <a:effectLst/>
                          <a:latin typeface="Arial"/>
                          <a:ea typeface="Calibri" panose="020F0502020204030204" pitchFamily="34" charset="0"/>
                          <a:cs typeface="Times New Roman"/>
                        </a:rPr>
                        <a:t>AO2</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Apply knowledge and understanding of: scientific ideas; scientific enquiry, techniques and procedures</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40</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0533">
                <a:tc>
                  <a:txBody>
                    <a:bodyPr/>
                    <a:lstStyle/>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AO3</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Analyse information and ideas to: interpret and evaluate; make judgements and draw conclusions; develop and improve experimental procedures</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a:solidFill>
                            <a:srgbClr val="052264"/>
                          </a:solidFill>
                          <a:effectLst/>
                          <a:latin typeface="Arial" panose="020B0604020202020204" pitchFamily="34" charset="0"/>
                          <a:ea typeface="Calibri" panose="020F0502020204030204" pitchFamily="34" charset="0"/>
                          <a:cs typeface="Times New Roman" panose="02020603050405020304" pitchFamily="18" charset="0"/>
                        </a:rPr>
                        <a:t>20</a:t>
                      </a:r>
                      <a:endParaRPr lang="en-GB" sz="1800">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slow" advTm="6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a:t>How to help your child:</a:t>
            </a:r>
          </a:p>
        </p:txBody>
      </p:sp>
      <p:sp>
        <p:nvSpPr>
          <p:cNvPr id="3" name="Content Placeholder 2"/>
          <p:cNvSpPr>
            <a:spLocks noGrp="1"/>
          </p:cNvSpPr>
          <p:nvPr>
            <p:ph idx="1"/>
          </p:nvPr>
        </p:nvSpPr>
        <p:spPr>
          <a:xfrm>
            <a:off x="179388" y="748330"/>
            <a:ext cx="8229600" cy="4568825"/>
          </a:xfrm>
        </p:spPr>
        <p:txBody>
          <a:bodyPr/>
          <a:lstStyle/>
          <a:p>
            <a:pPr>
              <a:buFontTx/>
              <a:buChar char="-"/>
              <a:defRPr/>
            </a:pPr>
            <a:r>
              <a:rPr lang="en-GB">
                <a:cs typeface="Arial"/>
              </a:rPr>
              <a:t>CGP Bio/Chem/Phys or Trilogy Revision Guides/Workbooks </a:t>
            </a:r>
            <a:endParaRPr lang="en-GB"/>
          </a:p>
          <a:p>
            <a:pPr>
              <a:buFontTx/>
              <a:buChar char="-"/>
              <a:defRPr/>
            </a:pPr>
            <a:r>
              <a:rPr lang="en-GB">
                <a:cs typeface="Arial"/>
              </a:rPr>
              <a:t>Seneca learning</a:t>
            </a:r>
          </a:p>
          <a:p>
            <a:pPr>
              <a:buFontTx/>
              <a:buChar char="-"/>
              <a:defRPr/>
            </a:pPr>
            <a:r>
              <a:rPr lang="en-GB">
                <a:cs typeface="Arial"/>
              </a:rPr>
              <a:t>AQA website has past papers to practice</a:t>
            </a:r>
          </a:p>
          <a:p>
            <a:pPr>
              <a:buFontTx/>
              <a:buChar char="-"/>
              <a:defRPr/>
            </a:pPr>
            <a:r>
              <a:rPr lang="en-GB">
                <a:cs typeface="Arial"/>
              </a:rPr>
              <a:t>BBC Bitesize</a:t>
            </a:r>
            <a:endParaRPr lang="en-GB"/>
          </a:p>
          <a:p>
            <a:pPr>
              <a:buFontTx/>
              <a:buChar char="-"/>
              <a:defRPr/>
            </a:pPr>
            <a:r>
              <a:rPr lang="en-GB">
                <a:cs typeface="Arial"/>
              </a:rPr>
              <a:t>Supporting and prompting lots of practice on a regular basis</a:t>
            </a:r>
          </a:p>
          <a:p>
            <a:pPr>
              <a:buFontTx/>
              <a:buChar char="-"/>
              <a:defRPr/>
            </a:pPr>
            <a:r>
              <a:rPr lang="en-GB">
                <a:cs typeface="Arial"/>
              </a:rPr>
              <a:t>Intervention support running on Tuesdays after school</a:t>
            </a:r>
          </a:p>
          <a:p>
            <a:pPr>
              <a:buFontTx/>
              <a:buChar char="-"/>
              <a:defRPr/>
            </a:pPr>
            <a:endParaRPr lang="en-GB"/>
          </a:p>
          <a:p>
            <a:pPr>
              <a:buFontTx/>
              <a:buChar char="-"/>
              <a:defRPr/>
            </a:pPr>
            <a:endParaRPr lang="en-GB"/>
          </a:p>
        </p:txBody>
      </p:sp>
      <p:pic>
        <p:nvPicPr>
          <p:cNvPr id="4608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2439" y="4108919"/>
            <a:ext cx="43068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805363"/>
            <a:ext cx="33972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291" y="3375408"/>
            <a:ext cx="25050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22313" y="3357563"/>
            <a:ext cx="7772400" cy="792162"/>
          </a:xfrm>
        </p:spPr>
        <p:txBody>
          <a:bodyPr/>
          <a:lstStyle/>
          <a:p>
            <a:br>
              <a:rPr lang="en-GB" altLang="en-US" cap="none"/>
            </a:br>
            <a:endParaRPr lang="en-US" altLang="en-US" cap="none"/>
          </a:p>
        </p:txBody>
      </p:sp>
      <p:sp>
        <p:nvSpPr>
          <p:cNvPr id="47107" name="Text Placeholder 2"/>
          <p:cNvSpPr>
            <a:spLocks noGrp="1"/>
          </p:cNvSpPr>
          <p:nvPr>
            <p:ph type="body" idx="1"/>
          </p:nvPr>
        </p:nvSpPr>
        <p:spPr>
          <a:xfrm>
            <a:off x="827088" y="1125538"/>
            <a:ext cx="7772400" cy="1295400"/>
          </a:xfrm>
        </p:spPr>
        <p:txBody>
          <a:bodyPr/>
          <a:lstStyle/>
          <a:p>
            <a:r>
              <a:rPr lang="en-GB" altLang="en-US" sz="4800"/>
              <a:t>English</a:t>
            </a:r>
            <a:endParaRPr lang="en-US" altLang="en-US" sz="4800"/>
          </a:p>
        </p:txBody>
      </p:sp>
      <p:sp>
        <p:nvSpPr>
          <p:cNvPr id="471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015B85F2-E8D0-4025-B3B1-2F3ED6E8E316}" type="slidenum">
              <a:rPr lang="en-GB" altLang="en-US" sz="1100" smtClean="0"/>
              <a:pPr>
                <a:spcBef>
                  <a:spcPct val="0"/>
                </a:spcBef>
                <a:buFontTx/>
                <a:buNone/>
              </a:pPr>
              <a:t>39</a:t>
            </a:fld>
            <a:endParaRPr lang="en-GB" altLang="en-US" sz="1100"/>
          </a:p>
        </p:txBody>
      </p:sp>
      <p:sp>
        <p:nvSpPr>
          <p:cNvPr id="2" name="TextBox 1">
            <a:extLst>
              <a:ext uri="{FF2B5EF4-FFF2-40B4-BE49-F238E27FC236}">
                <a16:creationId xmlns:a16="http://schemas.microsoft.com/office/drawing/2014/main" id="{D60BFFF0-BD90-4D7F-B5DA-AE86F04F425F}"/>
              </a:ext>
            </a:extLst>
          </p:cNvPr>
          <p:cNvSpPr txBox="1"/>
          <p:nvPr/>
        </p:nvSpPr>
        <p:spPr>
          <a:xfrm>
            <a:off x="985421" y="2420938"/>
            <a:ext cx="2076278" cy="369332"/>
          </a:xfrm>
          <a:prstGeom prst="rect">
            <a:avLst/>
          </a:prstGeom>
          <a:noFill/>
        </p:spPr>
        <p:txBody>
          <a:bodyPr wrap="square" lIns="91440" tIns="45720" rIns="91440" bIns="45720" rtlCol="0" anchor="t">
            <a:spAutoFit/>
          </a:bodyPr>
          <a:lstStyle/>
          <a:p>
            <a:r>
              <a:rPr lang="en-GB">
                <a:latin typeface="Arial"/>
                <a:cs typeface="Arial"/>
              </a:rPr>
              <a:t>Ms S Fox</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a:t>Priorities for Year 11</a:t>
            </a:r>
          </a:p>
        </p:txBody>
      </p:sp>
      <p:sp>
        <p:nvSpPr>
          <p:cNvPr id="12291" name="Content Placeholder 2"/>
          <p:cNvSpPr>
            <a:spLocks noGrp="1"/>
          </p:cNvSpPr>
          <p:nvPr>
            <p:ph idx="1"/>
          </p:nvPr>
        </p:nvSpPr>
        <p:spPr>
          <a:xfrm>
            <a:off x="395288" y="836613"/>
            <a:ext cx="8280400" cy="5113337"/>
          </a:xfrm>
        </p:spPr>
        <p:txBody>
          <a:bodyPr/>
          <a:lstStyle/>
          <a:p>
            <a:pPr marL="0" indent="0">
              <a:buFont typeface="Wingdings" panose="05000000000000000000" pitchFamily="2" charset="2"/>
              <a:buNone/>
            </a:pPr>
            <a:endParaRPr lang="en-GB" altLang="en-US"/>
          </a:p>
          <a:p>
            <a:pPr marL="0" indent="0"/>
            <a:r>
              <a:rPr lang="en-GB" altLang="en-US">
                <a:cs typeface="Arial"/>
              </a:rPr>
              <a:t>To accept only the very best</a:t>
            </a:r>
            <a:r>
              <a:rPr lang="en-GB" altLang="en-US">
                <a:cs typeface="Calibri"/>
              </a:rPr>
              <a:t> of themselves</a:t>
            </a:r>
          </a:p>
          <a:p>
            <a:pPr marL="0" indent="0"/>
            <a:endParaRPr lang="en-GB" altLang="en-US"/>
          </a:p>
          <a:p>
            <a:pPr marL="0" indent="0"/>
            <a:r>
              <a:rPr lang="en-GB" altLang="en-US">
                <a:cs typeface="Arial"/>
              </a:rPr>
              <a:t>No limits, no barriers to success or learning</a:t>
            </a:r>
          </a:p>
          <a:p>
            <a:pPr marL="0" indent="0"/>
            <a:endParaRPr lang="en-GB" altLang="en-US"/>
          </a:p>
          <a:p>
            <a:pPr marL="0" indent="0"/>
            <a:r>
              <a:rPr lang="en-GB" altLang="en-US">
                <a:cs typeface="Arial"/>
              </a:rPr>
              <a:t>To be fully aware of the challenges this year</a:t>
            </a:r>
            <a:r>
              <a:rPr lang="en-GB" altLang="en-US">
                <a:cs typeface="Calibri"/>
              </a:rPr>
              <a:t>,</a:t>
            </a:r>
          </a:p>
          <a:p>
            <a:pPr marL="0" indent="0">
              <a:buNone/>
            </a:pPr>
            <a:r>
              <a:rPr lang="en-GB" altLang="en-US">
                <a:cs typeface="Calibri"/>
              </a:rPr>
              <a:t>but not too stressed by them</a:t>
            </a:r>
            <a:endParaRPr lang="en-GB">
              <a:cs typeface="Calibri"/>
            </a:endParaRPr>
          </a:p>
          <a:p>
            <a:pPr marL="0" indent="0">
              <a:buFont typeface="Wingdings" panose="05000000000000000000" pitchFamily="2" charset="2"/>
              <a:buNone/>
            </a:pPr>
            <a:endParaRPr lang="en-GB" altLang="en-US"/>
          </a:p>
          <a:p>
            <a:pPr marL="0" indent="0"/>
            <a:r>
              <a:rPr lang="en-GB" altLang="en-US">
                <a:cs typeface="Arial"/>
              </a:rPr>
              <a:t>To be fully prepared for the next steps</a:t>
            </a:r>
            <a:r>
              <a:rPr lang="en-GB" altLang="en-US">
                <a:cs typeface="Calibri"/>
              </a:rPr>
              <a:t>,</a:t>
            </a:r>
          </a:p>
          <a:p>
            <a:pPr marL="0" indent="0">
              <a:buNone/>
            </a:pPr>
            <a:r>
              <a:rPr lang="en-GB" altLang="en-US">
                <a:cs typeface="Calibri"/>
              </a:rPr>
              <a:t>understanding that they are laying the </a:t>
            </a:r>
            <a:endParaRPr lang="en-GB">
              <a:cs typeface="Calibri"/>
            </a:endParaRPr>
          </a:p>
          <a:p>
            <a:pPr marL="0" indent="0">
              <a:buNone/>
            </a:pPr>
            <a:r>
              <a:rPr lang="en-GB" altLang="en-US">
                <a:cs typeface="Calibri"/>
              </a:rPr>
              <a:t>foundation for lifelong success</a:t>
            </a:r>
            <a:endParaRPr lang="en-GB">
              <a:cs typeface="Calibri"/>
            </a:endParaRPr>
          </a:p>
          <a:p>
            <a:pPr marL="0" indent="0"/>
            <a:endParaRPr lang="en-GB" altLang="en-US"/>
          </a:p>
        </p:txBody>
      </p:sp>
      <p:sp>
        <p:nvSpPr>
          <p:cNvPr id="122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3EDA3FEB-413F-4036-8A94-DC68CB2E8584}" type="slidenum">
              <a:rPr lang="en-GB" altLang="en-US" sz="1100" smtClean="0"/>
              <a:pPr>
                <a:spcBef>
                  <a:spcPct val="0"/>
                </a:spcBef>
                <a:buFontTx/>
                <a:buNone/>
              </a:pPr>
              <a:t>4</a:t>
            </a:fld>
            <a:endParaRPr lang="en-GB" altLang="en-US" sz="1100"/>
          </a:p>
        </p:txBody>
      </p:sp>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b="5714"/>
          <a:stretch>
            <a:fillRect/>
          </a:stretch>
        </p:blipFill>
        <p:spPr bwMode="auto">
          <a:xfrm>
            <a:off x="6373813" y="3357563"/>
            <a:ext cx="23018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686639F-E116-1CB7-052D-41BAA46D52F5}"/>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RB</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a:t>English Language and English Literature GCSEs</a:t>
            </a:r>
          </a:p>
        </p:txBody>
      </p:sp>
      <p:sp>
        <p:nvSpPr>
          <p:cNvPr id="48131" name="Content Placeholder 2"/>
          <p:cNvSpPr>
            <a:spLocks noGrp="1"/>
          </p:cNvSpPr>
          <p:nvPr>
            <p:ph idx="1"/>
          </p:nvPr>
        </p:nvSpPr>
        <p:spPr>
          <a:xfrm>
            <a:off x="250825" y="836613"/>
            <a:ext cx="8642350" cy="5113337"/>
          </a:xfrm>
        </p:spPr>
        <p:txBody>
          <a:bodyPr/>
          <a:lstStyle/>
          <a:p>
            <a:pPr marL="0" indent="0">
              <a:buFont typeface="Wingdings" panose="05000000000000000000" pitchFamily="2" charset="2"/>
              <a:buNone/>
            </a:pPr>
            <a:endParaRPr lang="en-GB" altLang="en-US"/>
          </a:p>
          <a:p>
            <a:pPr marL="0" indent="0"/>
            <a:r>
              <a:rPr lang="en-GB" altLang="en-US">
                <a:cs typeface="Arial"/>
              </a:rPr>
              <a:t>Two GCSEs - New specifications – both GCSEs in English ‘as important as each other’.</a:t>
            </a:r>
          </a:p>
          <a:p>
            <a:pPr marL="0" indent="0"/>
            <a:endParaRPr lang="en-GB" altLang="en-US"/>
          </a:p>
          <a:p>
            <a:pPr marL="0" indent="0"/>
            <a:r>
              <a:rPr lang="en-GB" altLang="en-US">
                <a:cs typeface="Arial"/>
              </a:rPr>
              <a:t>No Coursework or Controlled Assessments.</a:t>
            </a:r>
          </a:p>
          <a:p>
            <a:pPr marL="0" indent="0"/>
            <a:endParaRPr lang="en-GB" altLang="en-US">
              <a:cs typeface="Arial"/>
            </a:endParaRPr>
          </a:p>
          <a:p>
            <a:pPr marL="0" indent="0"/>
            <a:r>
              <a:rPr lang="en-GB" altLang="en-US">
                <a:cs typeface="Arial"/>
              </a:rPr>
              <a:t>Spoken Language Component mark awarded. (Students deliver a speech/ presentation to peers and teacher)</a:t>
            </a:r>
            <a:endParaRPr lang="en-GB" altLang="en-US"/>
          </a:p>
          <a:p>
            <a:pPr marL="0" indent="0"/>
            <a:endParaRPr lang="en-GB" altLang="en-US"/>
          </a:p>
          <a:p>
            <a:pPr marL="0" indent="0"/>
            <a:r>
              <a:rPr lang="en-GB" altLang="en-US">
                <a:cs typeface="Arial"/>
              </a:rPr>
              <a:t>100% exam.</a:t>
            </a:r>
          </a:p>
          <a:p>
            <a:pPr marL="0" indent="0"/>
            <a:endParaRPr lang="en-GB" altLang="en-US"/>
          </a:p>
          <a:p>
            <a:pPr marL="0" indent="0"/>
            <a:r>
              <a:rPr lang="en-GB" altLang="en-US">
                <a:cs typeface="Arial"/>
              </a:rPr>
              <a:t>More difficult in terms of content and expectations</a:t>
            </a:r>
          </a:p>
          <a:p>
            <a:pPr marL="0" indent="0"/>
            <a:endParaRPr lang="en-GB" altLang="en-US"/>
          </a:p>
          <a:p>
            <a:pPr marL="0" indent="0"/>
            <a:endParaRPr lang="en-GB" altLang="en-US"/>
          </a:p>
        </p:txBody>
      </p:sp>
      <p:sp>
        <p:nvSpPr>
          <p:cNvPr id="481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AE14E283-55CA-4952-99C0-E16303B3E8A6}" type="slidenum">
              <a:rPr lang="en-GB" altLang="en-US" sz="1100" smtClean="0"/>
              <a:pPr>
                <a:spcBef>
                  <a:spcPct val="0"/>
                </a:spcBef>
                <a:buFontTx/>
                <a:buNone/>
              </a:pPr>
              <a:t>40</a:t>
            </a:fld>
            <a:endParaRPr lang="en-GB" altLang="en-US" sz="1100"/>
          </a:p>
        </p:txBody>
      </p:sp>
      <p:pic>
        <p:nvPicPr>
          <p:cNvPr id="481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a:t>English Language GCSE</a:t>
            </a:r>
          </a:p>
        </p:txBody>
      </p:sp>
      <p:sp>
        <p:nvSpPr>
          <p:cNvPr id="30723" name="Content Placeholder 2"/>
          <p:cNvSpPr>
            <a:spLocks noGrp="1"/>
          </p:cNvSpPr>
          <p:nvPr>
            <p:ph idx="1"/>
          </p:nvPr>
        </p:nvSpPr>
        <p:spPr>
          <a:xfrm>
            <a:off x="107950" y="836613"/>
            <a:ext cx="8928100" cy="5113337"/>
          </a:xfrm>
        </p:spPr>
        <p:txBody>
          <a:bodyPr/>
          <a:lstStyle/>
          <a:p>
            <a:pPr marL="0" indent="0">
              <a:buFont typeface="Wingdings" panose="05000000000000000000" pitchFamily="2" charset="2"/>
              <a:buNone/>
              <a:defRPr/>
            </a:pPr>
            <a:endParaRPr lang="en-GB" altLang="en-US"/>
          </a:p>
          <a:p>
            <a:pPr marL="0" indent="0">
              <a:defRPr/>
            </a:pPr>
            <a:r>
              <a:rPr lang="en-GB" altLang="en-US">
                <a:cs typeface="Arial"/>
              </a:rPr>
              <a:t> Exam board: AQA</a:t>
            </a:r>
          </a:p>
          <a:p>
            <a:pPr marL="0" indent="0">
              <a:defRPr/>
            </a:pPr>
            <a:endParaRPr lang="en-GB" altLang="en-US"/>
          </a:p>
          <a:p>
            <a:pPr marL="0" indent="0">
              <a:defRPr/>
            </a:pPr>
            <a:r>
              <a:rPr lang="en-GB" altLang="en-US">
                <a:cs typeface="Arial"/>
              </a:rPr>
              <a:t>Two papers, each 1 hour 45 in length</a:t>
            </a:r>
          </a:p>
          <a:p>
            <a:pPr marL="0" indent="0">
              <a:defRPr/>
            </a:pPr>
            <a:endParaRPr lang="en-GB" altLang="en-US"/>
          </a:p>
          <a:p>
            <a:pPr marL="0" indent="0">
              <a:defRPr/>
            </a:pPr>
            <a:r>
              <a:rPr lang="en-GB" altLang="en-US">
                <a:cs typeface="Arial"/>
              </a:rPr>
              <a:t>Both exams are </a:t>
            </a:r>
            <a:r>
              <a:rPr lang="en-GB" altLang="en-US" b="1">
                <a:cs typeface="Arial"/>
              </a:rPr>
              <a:t>equally</a:t>
            </a:r>
            <a:r>
              <a:rPr lang="en-GB" altLang="en-US">
                <a:cs typeface="Arial"/>
              </a:rPr>
              <a:t> important</a:t>
            </a:r>
          </a:p>
          <a:p>
            <a:pPr marL="0" indent="0">
              <a:defRPr/>
            </a:pPr>
            <a:endParaRPr lang="en-GB" altLang="en-US"/>
          </a:p>
          <a:p>
            <a:pPr>
              <a:defRPr/>
            </a:pPr>
            <a:r>
              <a:rPr lang="en-GB" altLang="en-US">
                <a:cs typeface="Arial"/>
              </a:rPr>
              <a:t>Dates: All dates are currently provisional and potentially subject to change</a:t>
            </a:r>
            <a:endParaRPr lang="en-GB" altLang="en-US"/>
          </a:p>
          <a:p>
            <a:pPr marL="0" indent="0">
              <a:buNone/>
              <a:defRPr/>
            </a:pPr>
            <a:r>
              <a:rPr lang="en-GB" altLang="en-US" b="1">
                <a:cs typeface="Arial"/>
              </a:rPr>
              <a:t>Paper 1 </a:t>
            </a:r>
            <a:r>
              <a:rPr lang="en-GB" altLang="en-US">
                <a:cs typeface="Arial"/>
              </a:rPr>
              <a:t>(fiction and creative writing) </a:t>
            </a:r>
            <a:r>
              <a:rPr lang="en-GB" altLang="en-US" b="1">
                <a:cs typeface="Arial"/>
              </a:rPr>
              <a:t>23 May 2024</a:t>
            </a:r>
            <a:endParaRPr lang="en-GB" altLang="en-US" b="1">
              <a:solidFill>
                <a:srgbClr val="FF0000"/>
              </a:solidFill>
              <a:cs typeface="Arial"/>
            </a:endParaRPr>
          </a:p>
          <a:p>
            <a:pPr marL="0" indent="0">
              <a:buNone/>
              <a:defRPr/>
            </a:pPr>
            <a:r>
              <a:rPr lang="en-GB" altLang="en-US" b="1">
                <a:cs typeface="Arial"/>
              </a:rPr>
              <a:t>Paper 2 </a:t>
            </a:r>
            <a:r>
              <a:rPr lang="en-GB" altLang="en-US">
                <a:cs typeface="Arial"/>
              </a:rPr>
              <a:t>(non-fiction and informative/persuasive writing) </a:t>
            </a:r>
            <a:r>
              <a:rPr lang="en-GB" altLang="en-US">
                <a:ea typeface="+mn-lt"/>
                <a:cs typeface="Arial"/>
              </a:rPr>
              <a:t> </a:t>
            </a:r>
            <a:r>
              <a:rPr lang="en-GB" b="1">
                <a:ea typeface="+mn-lt"/>
                <a:cs typeface="+mn-lt"/>
              </a:rPr>
              <a:t>6 June 2024</a:t>
            </a:r>
            <a:endParaRPr lang="en-GB">
              <a:ea typeface="+mn-lt"/>
              <a:cs typeface="+mn-lt"/>
            </a:endParaRPr>
          </a:p>
          <a:p>
            <a:pPr marL="0" indent="0">
              <a:buNone/>
              <a:defRPr/>
            </a:pPr>
            <a:endParaRPr lang="en-GB" altLang="en-US">
              <a:cs typeface="Arial"/>
            </a:endParaRPr>
          </a:p>
          <a:p>
            <a:pPr marL="0" indent="0">
              <a:buFont typeface="Wingdings" panose="05000000000000000000" pitchFamily="2" charset="2"/>
              <a:buNone/>
              <a:defRPr/>
            </a:pPr>
            <a:endParaRPr lang="en-GB" altLang="en-US"/>
          </a:p>
        </p:txBody>
      </p:sp>
      <p:sp>
        <p:nvSpPr>
          <p:cNvPr id="491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B5A25CDB-2319-4A6F-A91A-D97D5FD1BDDB}" type="slidenum">
              <a:rPr lang="en-GB" altLang="en-US" sz="1100" smtClean="0"/>
              <a:pPr>
                <a:spcBef>
                  <a:spcPct val="0"/>
                </a:spcBef>
                <a:buFontTx/>
                <a:buNone/>
              </a:pPr>
              <a:t>41</a:t>
            </a:fld>
            <a:endParaRPr lang="en-GB" altLang="en-US" sz="1100"/>
          </a:p>
        </p:txBody>
      </p:sp>
      <p:pic>
        <p:nvPicPr>
          <p:cNvPr id="491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77825" y="188913"/>
            <a:ext cx="8280400" cy="503237"/>
          </a:xfrm>
        </p:spPr>
        <p:txBody>
          <a:bodyPr/>
          <a:lstStyle/>
          <a:p>
            <a:r>
              <a:rPr lang="en-GB" altLang="en-US"/>
              <a:t>Language: Where do we go next?</a:t>
            </a:r>
          </a:p>
        </p:txBody>
      </p:sp>
      <p:sp>
        <p:nvSpPr>
          <p:cNvPr id="32771" name="Content Placeholder 2"/>
          <p:cNvSpPr>
            <a:spLocks noGrp="1"/>
          </p:cNvSpPr>
          <p:nvPr>
            <p:ph idx="1"/>
          </p:nvPr>
        </p:nvSpPr>
        <p:spPr>
          <a:xfrm>
            <a:off x="377825" y="849313"/>
            <a:ext cx="8280400" cy="5111750"/>
          </a:xfrm>
        </p:spPr>
        <p:txBody>
          <a:bodyPr/>
          <a:lstStyle/>
          <a:p>
            <a:pPr>
              <a:defRPr/>
            </a:pPr>
            <a:r>
              <a:rPr lang="en-GB" altLang="en-US" sz="2000"/>
              <a:t>By December:</a:t>
            </a:r>
          </a:p>
          <a:p>
            <a:pPr marL="0" indent="0">
              <a:buFont typeface="Wingdings" panose="05000000000000000000" pitchFamily="2" charset="2"/>
              <a:buNone/>
              <a:defRPr/>
            </a:pPr>
            <a:endParaRPr lang="en-GB" altLang="en-US" sz="2000"/>
          </a:p>
          <a:p>
            <a:pPr>
              <a:defRPr/>
            </a:pPr>
            <a:r>
              <a:rPr lang="en-GB" altLang="en-US" sz="2000"/>
              <a:t>Students to have sound knowledge of question level requirements in every question</a:t>
            </a:r>
          </a:p>
          <a:p>
            <a:pPr marL="0" indent="0">
              <a:buFont typeface="Wingdings" panose="05000000000000000000" pitchFamily="2" charset="2"/>
              <a:buNone/>
              <a:defRPr/>
            </a:pPr>
            <a:endParaRPr lang="en-GB" altLang="en-US" sz="2000"/>
          </a:p>
          <a:p>
            <a:pPr>
              <a:defRPr/>
            </a:pPr>
            <a:r>
              <a:rPr lang="en-GB" altLang="en-US" sz="2000"/>
              <a:t>Students to know how to identify and comment on language techniques in writing, including word level analysis, and structural techniques in writing </a:t>
            </a:r>
          </a:p>
          <a:p>
            <a:pPr marL="0" indent="0">
              <a:buFont typeface="Wingdings" panose="05000000000000000000" pitchFamily="2" charset="2"/>
              <a:buNone/>
              <a:defRPr/>
            </a:pPr>
            <a:endParaRPr lang="en-GB" altLang="en-US" sz="2000"/>
          </a:p>
          <a:p>
            <a:pPr>
              <a:defRPr/>
            </a:pPr>
            <a:r>
              <a:rPr lang="en-GB" altLang="en-US" sz="2000"/>
              <a:t>Students to be able to produce different types of writing, creative fictional pieces and factual pieces</a:t>
            </a:r>
          </a:p>
          <a:p>
            <a:pPr>
              <a:defRPr/>
            </a:pPr>
            <a:endParaRPr lang="en-GB" altLang="en-US" sz="2000"/>
          </a:p>
          <a:p>
            <a:pPr>
              <a:defRPr/>
            </a:pPr>
            <a:r>
              <a:rPr lang="en-GB" altLang="en-US" sz="2000"/>
              <a:t>Students’ writing to be grammatically accurate, have correct spellings and contain different sentence types</a:t>
            </a:r>
          </a:p>
          <a:p>
            <a:pPr>
              <a:defRPr/>
            </a:pPr>
            <a:endParaRPr lang="en-GB" altLang="en-US" sz="2000"/>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C0DBB661-5152-47F4-A2F3-1C47760E4F86}" type="slidenum">
              <a:rPr lang="en-GB" altLang="en-US" sz="1100" smtClean="0"/>
              <a:pPr>
                <a:spcBef>
                  <a:spcPct val="0"/>
                </a:spcBef>
                <a:buFontTx/>
                <a:buNone/>
              </a:pPr>
              <a:t>42</a:t>
            </a:fld>
            <a:endParaRPr lang="en-GB" altLang="en-US" sz="1100"/>
          </a:p>
        </p:txBody>
      </p:sp>
      <p:pic>
        <p:nvPicPr>
          <p:cNvPr id="501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250825" y="117475"/>
            <a:ext cx="8280400" cy="503238"/>
          </a:xfrm>
        </p:spPr>
        <p:txBody>
          <a:bodyPr/>
          <a:lstStyle/>
          <a:p>
            <a:r>
              <a:rPr lang="en-GB" altLang="en-US">
                <a:cs typeface="Arial"/>
              </a:rPr>
              <a:t>Support for English Language 2023-2024</a:t>
            </a:r>
            <a:endParaRPr lang="en-GB" alt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97686236"/>
              </p:ext>
            </p:extLst>
          </p:nvPr>
        </p:nvGraphicFramePr>
        <p:xfrm>
          <a:off x="395288" y="836613"/>
          <a:ext cx="8280400" cy="4668862"/>
        </p:xfrm>
        <a:graphic>
          <a:graphicData uri="http://schemas.openxmlformats.org/drawingml/2006/table">
            <a:tbl>
              <a:tblPr/>
              <a:tblGrid>
                <a:gridCol w="8280400">
                  <a:extLst>
                    <a:ext uri="{9D8B030D-6E8A-4147-A177-3AD203B41FA5}">
                      <a16:colId xmlns:a16="http://schemas.microsoft.com/office/drawing/2014/main" val="20000"/>
                    </a:ext>
                  </a:extLst>
                </a:gridCol>
              </a:tblGrid>
              <a:tr h="371448">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a:ln>
                          <a:noFill/>
                        </a:ln>
                        <a:solidFill>
                          <a:srgbClr val="FFFFFF"/>
                        </a:solidFill>
                        <a:effectLst/>
                        <a:latin typeface="Calibri" panose="020F0502020204030204" pitchFamily="34" charset="0"/>
                        <a:cs typeface="Arial" panose="020B0604020202020204"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166">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Pen, ruler</a:t>
                      </a:r>
                      <a:r>
                        <a:rPr lang="en-GB" altLang="en-US" sz="2400" b="0" i="0" u="none" strike="noStrike" cap="none" normalizeH="0" baseline="0">
                          <a:ln>
                            <a:noFill/>
                          </a:ln>
                          <a:solidFill>
                            <a:srgbClr val="000000"/>
                          </a:solidFill>
                          <a:effectLst/>
                          <a:latin typeface="Calibri"/>
                          <a:cs typeface="Arial"/>
                        </a:rPr>
                        <a:t>,</a:t>
                      </a:r>
                      <a:r>
                        <a:rPr kumimoji="0" lang="en-GB" altLang="en-US" sz="2400" b="0" i="0" u="none" strike="noStrike" cap="none" normalizeH="0" baseline="0">
                          <a:ln>
                            <a:noFill/>
                          </a:ln>
                          <a:solidFill>
                            <a:srgbClr val="000000"/>
                          </a:solidFill>
                          <a:effectLst/>
                          <a:latin typeface="Calibri"/>
                          <a:cs typeface="Arial"/>
                        </a:rPr>
                        <a:t> highlighters</a:t>
                      </a:r>
                      <a:r>
                        <a:rPr lang="en-GB" altLang="en-US" sz="2400" b="0" i="0" u="none" strike="noStrike" cap="none" normalizeH="0" baseline="0">
                          <a:ln>
                            <a:noFill/>
                          </a:ln>
                          <a:solidFill>
                            <a:srgbClr val="000000"/>
                          </a:solidFill>
                          <a:effectLst/>
                          <a:latin typeface="Calibri"/>
                          <a:cs typeface="Arial"/>
                        </a:rPr>
                        <a:t> and</a:t>
                      </a:r>
                      <a:r>
                        <a:rPr kumimoji="0" lang="en-GB" altLang="en-US" sz="2400" b="0" i="0" u="none" strike="noStrike" cap="none" normalizeH="0" baseline="0">
                          <a:ln>
                            <a:noFill/>
                          </a:ln>
                          <a:solidFill>
                            <a:srgbClr val="000000"/>
                          </a:solidFill>
                          <a:effectLst/>
                          <a:latin typeface="Calibri"/>
                          <a:cs typeface="Arial"/>
                        </a:rPr>
                        <a:t> </a:t>
                      </a:r>
                      <a:r>
                        <a:rPr lang="en-GB" altLang="en-US" sz="2400" b="0" i="0" u="none" strike="noStrike" cap="none" normalizeH="0" baseline="0">
                          <a:ln>
                            <a:noFill/>
                          </a:ln>
                          <a:solidFill>
                            <a:srgbClr val="000000"/>
                          </a:solidFill>
                          <a:effectLst/>
                          <a:latin typeface="Calibri"/>
                          <a:cs typeface="Arial"/>
                        </a:rPr>
                        <a:t>whiteboard pens </a:t>
                      </a:r>
                      <a:r>
                        <a:rPr kumimoji="0" lang="en-GB" altLang="en-US" sz="2400" b="0" i="0" u="none" strike="noStrike" cap="none" normalizeH="0" baseline="0">
                          <a:ln>
                            <a:noFill/>
                          </a:ln>
                          <a:solidFill>
                            <a:srgbClr val="000000"/>
                          </a:solidFill>
                          <a:effectLst/>
                          <a:latin typeface="Calibri"/>
                          <a:cs typeface="Arial"/>
                        </a:rPr>
                        <a:t>every lesson</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57166">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Read outside of school, both fiction and non-fiction.</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822902">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Know how to identify language techniques and structural techniques.</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57166">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Revision guides and workbooks</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a:cs typeface="Arial"/>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57166">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a:ln>
                            <a:noFill/>
                          </a:ln>
                          <a:solidFill>
                            <a:srgbClr val="000000"/>
                          </a:solidFill>
                          <a:effectLst/>
                          <a:latin typeface="Calibri"/>
                          <a:cs typeface="Arial"/>
                        </a:rPr>
                        <a:t>Internal exams</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57166">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Intervention groups</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1188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a:ln>
                            <a:noFill/>
                          </a:ln>
                          <a:solidFill>
                            <a:srgbClr val="000000"/>
                          </a:solidFill>
                          <a:effectLst/>
                          <a:latin typeface="Calibri"/>
                          <a:cs typeface="Arial"/>
                        </a:rPr>
                        <a:t>Practice past papers and familiarisation with exam</a:t>
                      </a:r>
                    </a:p>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hlinkClick r:id="rId2"/>
                        </a:rPr>
                        <a:t>http://www.aqa.org.uk/subjects/english/gcse/english-language-8700</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a:cs typeface="Arial"/>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7"/>
                  </a:ext>
                </a:extLst>
              </a:tr>
            </a:tbl>
          </a:graphicData>
        </a:graphic>
      </p:graphicFrame>
      <p:sp>
        <p:nvSpPr>
          <p:cNvPr id="5122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5A2401FD-43EC-4527-88FB-D383E66BEC55}" type="slidenum">
              <a:rPr lang="en-GB" altLang="en-US" sz="1100" smtClean="0"/>
              <a:pPr>
                <a:spcBef>
                  <a:spcPct val="0"/>
                </a:spcBef>
                <a:buFontTx/>
                <a:buNone/>
              </a:pPr>
              <a:t>43</a:t>
            </a:fld>
            <a:endParaRPr lang="en-GB" altLang="en-US" sz="1100"/>
          </a:p>
        </p:txBody>
      </p:sp>
      <p:pic>
        <p:nvPicPr>
          <p:cNvPr id="5122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a:t>English Literature GCSE</a:t>
            </a:r>
          </a:p>
        </p:txBody>
      </p:sp>
      <p:sp>
        <p:nvSpPr>
          <p:cNvPr id="31747" name="Content Placeholder 2"/>
          <p:cNvSpPr>
            <a:spLocks noGrp="1"/>
          </p:cNvSpPr>
          <p:nvPr>
            <p:ph idx="1"/>
          </p:nvPr>
        </p:nvSpPr>
        <p:spPr>
          <a:xfrm>
            <a:off x="250825" y="836613"/>
            <a:ext cx="8642350" cy="5113337"/>
          </a:xfrm>
        </p:spPr>
        <p:txBody>
          <a:bodyPr/>
          <a:lstStyle/>
          <a:p>
            <a:pPr marL="0" indent="0">
              <a:buFont typeface="Wingdings" panose="05000000000000000000" pitchFamily="2" charset="2"/>
              <a:buNone/>
              <a:defRPr/>
            </a:pPr>
            <a:endParaRPr lang="en-GB" altLang="en-US"/>
          </a:p>
          <a:p>
            <a:pPr marL="0" indent="0">
              <a:defRPr/>
            </a:pPr>
            <a:r>
              <a:rPr lang="en-GB" altLang="en-US">
                <a:cs typeface="Arial"/>
              </a:rPr>
              <a:t> Exam board: AQA</a:t>
            </a:r>
          </a:p>
          <a:p>
            <a:pPr marL="0" indent="0">
              <a:defRPr/>
            </a:pPr>
            <a:endParaRPr lang="en-GB" altLang="en-US"/>
          </a:p>
          <a:p>
            <a:pPr marL="0" indent="0">
              <a:defRPr/>
            </a:pPr>
            <a:r>
              <a:rPr lang="en-GB" altLang="en-US">
                <a:cs typeface="Arial"/>
              </a:rPr>
              <a:t>Two papers, the first is 1 hour 45  and the second is 2 hours 15 in length</a:t>
            </a:r>
          </a:p>
          <a:p>
            <a:pPr marL="0" indent="0">
              <a:buFont typeface="Wingdings" panose="05000000000000000000" pitchFamily="2" charset="2"/>
              <a:buNone/>
              <a:defRPr/>
            </a:pPr>
            <a:endParaRPr lang="en-GB" altLang="en-US"/>
          </a:p>
          <a:p>
            <a:pPr marL="0" indent="0">
              <a:defRPr/>
            </a:pPr>
            <a:r>
              <a:rPr lang="en-GB" altLang="en-US">
                <a:cs typeface="Arial"/>
              </a:rPr>
              <a:t>Both exams are equally important</a:t>
            </a:r>
          </a:p>
          <a:p>
            <a:pPr marL="0" indent="0">
              <a:defRPr/>
            </a:pPr>
            <a:endParaRPr lang="en-GB" altLang="en-US"/>
          </a:p>
          <a:p>
            <a:pPr>
              <a:defRPr/>
            </a:pPr>
            <a:r>
              <a:rPr lang="en-GB" altLang="en-US">
                <a:cs typeface="Arial"/>
              </a:rPr>
              <a:t>Dates: All dates are provisional and potentially subject to change</a:t>
            </a:r>
            <a:endParaRPr lang="en-GB" altLang="en-US"/>
          </a:p>
          <a:p>
            <a:pPr marL="0" indent="0">
              <a:buNone/>
              <a:defRPr/>
            </a:pPr>
            <a:r>
              <a:rPr lang="en-GB" altLang="en-US" b="1">
                <a:cs typeface="Arial"/>
              </a:rPr>
              <a:t>Paper 1 </a:t>
            </a:r>
            <a:r>
              <a:rPr lang="en-GB" altLang="en-US">
                <a:cs typeface="Arial"/>
              </a:rPr>
              <a:t>(texts from the Literary Heritage) </a:t>
            </a:r>
            <a:r>
              <a:rPr lang="en-GB" altLang="en-US" b="1">
                <a:cs typeface="Arial"/>
              </a:rPr>
              <a:t>13 May 2024</a:t>
            </a:r>
            <a:endParaRPr lang="en-GB" altLang="en-US" b="1">
              <a:solidFill>
                <a:srgbClr val="FF0000"/>
              </a:solidFill>
              <a:cs typeface="Arial"/>
            </a:endParaRPr>
          </a:p>
          <a:p>
            <a:pPr marL="0" indent="0">
              <a:buNone/>
              <a:defRPr/>
            </a:pPr>
            <a:r>
              <a:rPr lang="en-GB" altLang="en-US" b="1">
                <a:cs typeface="Arial"/>
              </a:rPr>
              <a:t>Paper 2 </a:t>
            </a:r>
            <a:r>
              <a:rPr lang="en-GB" altLang="en-US">
                <a:cs typeface="Arial"/>
              </a:rPr>
              <a:t>(modern texts) </a:t>
            </a:r>
            <a:r>
              <a:rPr lang="en-GB" altLang="en-US" b="1">
                <a:cs typeface="Arial"/>
              </a:rPr>
              <a:t>20 May 2024</a:t>
            </a:r>
            <a:endParaRPr lang="en-GB" altLang="en-US" b="1"/>
          </a:p>
          <a:p>
            <a:pPr marL="0" indent="0">
              <a:defRPr/>
            </a:pPr>
            <a:endParaRPr lang="en-GB" altLang="en-US"/>
          </a:p>
        </p:txBody>
      </p:sp>
      <p:sp>
        <p:nvSpPr>
          <p:cNvPr id="52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E4E8E639-28F9-4022-8A9D-FAA12AF32212}" type="slidenum">
              <a:rPr lang="en-GB" altLang="en-US" sz="1100" dirty="0" smtClean="0"/>
              <a:pPr>
                <a:spcBef>
                  <a:spcPct val="0"/>
                </a:spcBef>
                <a:buFontTx/>
                <a:buNone/>
              </a:pPr>
              <a:t>44</a:t>
            </a:fld>
            <a:endParaRPr lang="en-GB" altLang="en-US" sz="1100"/>
          </a:p>
        </p:txBody>
      </p:sp>
      <p:pic>
        <p:nvPicPr>
          <p:cNvPr id="5222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a:t>Literature: Where do we go next?</a:t>
            </a:r>
          </a:p>
        </p:txBody>
      </p:sp>
      <p:sp>
        <p:nvSpPr>
          <p:cNvPr id="32771" name="Content Placeholder 2"/>
          <p:cNvSpPr>
            <a:spLocks noGrp="1"/>
          </p:cNvSpPr>
          <p:nvPr>
            <p:ph idx="1"/>
          </p:nvPr>
        </p:nvSpPr>
        <p:spPr>
          <a:xfrm>
            <a:off x="377825" y="849313"/>
            <a:ext cx="8280400" cy="5111750"/>
          </a:xfrm>
        </p:spPr>
        <p:txBody>
          <a:bodyPr/>
          <a:lstStyle/>
          <a:p>
            <a:pPr>
              <a:defRPr/>
            </a:pPr>
            <a:r>
              <a:rPr lang="en-GB" altLang="en-US" sz="2000">
                <a:cs typeface="Arial"/>
              </a:rPr>
              <a:t>We are finishing the final topic this half term. </a:t>
            </a:r>
            <a:endParaRPr lang="en-US"/>
          </a:p>
          <a:p>
            <a:pPr>
              <a:defRPr/>
            </a:pPr>
            <a:endParaRPr lang="en-GB" altLang="en-US" sz="2000">
              <a:cs typeface="Arial"/>
            </a:endParaRPr>
          </a:p>
          <a:p>
            <a:pPr>
              <a:defRPr/>
            </a:pPr>
            <a:r>
              <a:rPr lang="en-GB" altLang="en-US" sz="2000">
                <a:cs typeface="Arial"/>
              </a:rPr>
              <a:t>The majority of Year 11 is revision of the following:</a:t>
            </a:r>
            <a:endParaRPr lang="en-GB"/>
          </a:p>
          <a:p>
            <a:pPr>
              <a:defRPr/>
            </a:pPr>
            <a:endParaRPr lang="en-GB" altLang="en-US" sz="2000"/>
          </a:p>
          <a:p>
            <a:pPr>
              <a:defRPr/>
            </a:pPr>
            <a:r>
              <a:rPr lang="en-GB" altLang="en-US" sz="2000">
                <a:cs typeface="Arial"/>
              </a:rPr>
              <a:t>Shakespeare: Macbeth</a:t>
            </a:r>
          </a:p>
          <a:p>
            <a:pPr>
              <a:defRPr/>
            </a:pPr>
            <a:r>
              <a:rPr lang="en-GB" altLang="en-US" sz="2000">
                <a:cs typeface="Arial"/>
              </a:rPr>
              <a:t>Nineteenth-Century Novel: The Sign of Four (Arthur Conan Doyle)</a:t>
            </a:r>
            <a:endParaRPr lang="en-GB" altLang="en-US" sz="2000">
              <a:cs typeface="Calibri"/>
            </a:endParaRPr>
          </a:p>
          <a:p>
            <a:pPr marL="0" indent="0">
              <a:buNone/>
              <a:defRPr/>
            </a:pPr>
            <a:endParaRPr lang="en-GB" altLang="en-US" sz="2000">
              <a:cs typeface="Arial"/>
            </a:endParaRPr>
          </a:p>
          <a:p>
            <a:pPr marL="0" indent="0">
              <a:buNone/>
              <a:defRPr/>
            </a:pPr>
            <a:endParaRPr lang="en-GB" altLang="en-US" sz="2000">
              <a:cs typeface="Arial"/>
            </a:endParaRPr>
          </a:p>
          <a:p>
            <a:pPr>
              <a:defRPr/>
            </a:pPr>
            <a:r>
              <a:rPr lang="en-GB" altLang="en-US" sz="2000">
                <a:cs typeface="Arial"/>
              </a:rPr>
              <a:t>Modern Text: An Inspector Calls (J.B. Priestley)</a:t>
            </a:r>
            <a:endParaRPr lang="en-GB"/>
          </a:p>
          <a:p>
            <a:pPr>
              <a:defRPr/>
            </a:pPr>
            <a:r>
              <a:rPr lang="en-GB" altLang="en-US" sz="2000">
                <a:cs typeface="Arial"/>
              </a:rPr>
              <a:t>Poetry Anthology: Power and Conflict poetry cluster from the AQA anthology</a:t>
            </a:r>
          </a:p>
          <a:p>
            <a:pPr>
              <a:defRPr/>
            </a:pPr>
            <a:r>
              <a:rPr lang="en-GB" altLang="en-US" sz="2000">
                <a:cs typeface="Arial"/>
              </a:rPr>
              <a:t>Unseen Poetry: Practise of unseen poetry</a:t>
            </a:r>
          </a:p>
        </p:txBody>
      </p:sp>
      <p:sp>
        <p:nvSpPr>
          <p:cNvPr id="532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F272B0A5-C5B0-44DA-8CE4-0F5A6B15883F}" type="slidenum">
              <a:rPr lang="en-GB" altLang="en-US" sz="1100" smtClean="0"/>
              <a:pPr>
                <a:spcBef>
                  <a:spcPct val="0"/>
                </a:spcBef>
                <a:buFontTx/>
                <a:buNone/>
              </a:pPr>
              <a:t>45</a:t>
            </a:fld>
            <a:endParaRPr lang="en-GB" altLang="en-US" sz="1100"/>
          </a:p>
        </p:txBody>
      </p:sp>
      <p:pic>
        <p:nvPicPr>
          <p:cNvPr id="532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250825" y="117475"/>
            <a:ext cx="8280400" cy="503238"/>
          </a:xfrm>
        </p:spPr>
        <p:txBody>
          <a:bodyPr/>
          <a:lstStyle/>
          <a:p>
            <a:r>
              <a:rPr lang="en-GB" altLang="en-US">
                <a:cs typeface="Arial"/>
              </a:rPr>
              <a:t>Support for English Literature 2023-2024</a:t>
            </a:r>
            <a:endParaRPr lang="en-GB" alt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23598916"/>
              </p:ext>
            </p:extLst>
          </p:nvPr>
        </p:nvGraphicFramePr>
        <p:xfrm>
          <a:off x="395288" y="836613"/>
          <a:ext cx="8280400" cy="5065713"/>
        </p:xfrm>
        <a:graphic>
          <a:graphicData uri="http://schemas.openxmlformats.org/drawingml/2006/table">
            <a:tbl>
              <a:tblPr/>
              <a:tblGrid>
                <a:gridCol w="8280400">
                  <a:extLst>
                    <a:ext uri="{9D8B030D-6E8A-4147-A177-3AD203B41FA5}">
                      <a16:colId xmlns:a16="http://schemas.microsoft.com/office/drawing/2014/main" val="20000"/>
                    </a:ext>
                  </a:extLst>
                </a:gridCol>
              </a:tblGrid>
              <a:tr h="371516">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a:ln>
                          <a:noFill/>
                        </a:ln>
                        <a:solidFill>
                          <a:srgbClr val="FFFFFF"/>
                        </a:solidFill>
                        <a:effectLst/>
                        <a:latin typeface="Calibri" panose="020F0502020204030204" pitchFamily="34" charset="0"/>
                        <a:cs typeface="Arial" panose="020B0604020202020204" pitchFamily="34"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50">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lvl="0" indent="0" algn="l">
                        <a:lnSpc>
                          <a:spcPct val="100000"/>
                        </a:lnSpc>
                        <a:buNone/>
                      </a:pPr>
                      <a:r>
                        <a:rPr kumimoji="0" lang="en-GB" sz="2400" b="0" i="0" u="none" strike="noStrike" cap="none" normalizeH="0" baseline="0" noProof="0">
                          <a:ln>
                            <a:noFill/>
                          </a:ln>
                          <a:solidFill>
                            <a:srgbClr val="000000"/>
                          </a:solidFill>
                          <a:effectLst/>
                          <a:latin typeface="Calibri"/>
                        </a:rPr>
                        <a:t>Pen, ruler</a:t>
                      </a:r>
                      <a:r>
                        <a:rPr lang="en-GB" sz="2400" b="0" i="0" u="none" strike="noStrike" cap="none" normalizeH="0" baseline="0" noProof="0">
                          <a:ln>
                            <a:noFill/>
                          </a:ln>
                          <a:solidFill>
                            <a:srgbClr val="000000"/>
                          </a:solidFill>
                          <a:effectLst/>
                          <a:latin typeface="Calibri"/>
                        </a:rPr>
                        <a:t>, </a:t>
                      </a:r>
                      <a:r>
                        <a:rPr kumimoji="0" lang="en-GB" sz="2400" b="0" i="0" u="none" strike="noStrike" cap="none" normalizeH="0" baseline="0" noProof="0">
                          <a:ln>
                            <a:noFill/>
                          </a:ln>
                          <a:solidFill>
                            <a:srgbClr val="000000"/>
                          </a:solidFill>
                          <a:effectLst/>
                          <a:latin typeface="Calibri"/>
                        </a:rPr>
                        <a:t>highlighters</a:t>
                      </a:r>
                      <a:r>
                        <a:rPr lang="en-GB" sz="2400" b="0" i="0" u="none" strike="noStrike" cap="none" normalizeH="0" baseline="0" noProof="0">
                          <a:ln>
                            <a:noFill/>
                          </a:ln>
                          <a:solidFill>
                            <a:srgbClr val="000000"/>
                          </a:solidFill>
                          <a:effectLst/>
                          <a:latin typeface="Calibri"/>
                        </a:rPr>
                        <a:t> and whiteboard pens </a:t>
                      </a:r>
                      <a:r>
                        <a:rPr kumimoji="0" lang="en-GB" sz="2400" b="0" i="0" u="none" strike="noStrike" cap="none" normalizeH="0" baseline="0" noProof="0">
                          <a:ln>
                            <a:noFill/>
                          </a:ln>
                          <a:solidFill>
                            <a:srgbClr val="000000"/>
                          </a:solidFill>
                          <a:effectLst/>
                          <a:latin typeface="Calibri"/>
                        </a:rPr>
                        <a:t>every lesson</a:t>
                      </a:r>
                      <a:r>
                        <a:rPr lang="en-GB" sz="2400" b="0" i="0" u="none" strike="noStrike" cap="none" normalizeH="0" baseline="0" noProof="0">
                          <a:ln>
                            <a:noFill/>
                          </a:ln>
                          <a:solidFill>
                            <a:srgbClr val="000000"/>
                          </a:solidFill>
                          <a:effectLst/>
                          <a:latin typeface="Calibri"/>
                        </a:rPr>
                        <a:t>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22949">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Re-read the texts and know them inside out. Revision lessons will focus on important scenes – not the whole text.</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57250">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Know key characters and key themes for each text.</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23010">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Start to memorise quotes for each text.</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57250">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a:ln>
                            <a:noFill/>
                          </a:ln>
                          <a:solidFill>
                            <a:srgbClr val="000000"/>
                          </a:solidFill>
                          <a:effectLst/>
                          <a:latin typeface="Calibri"/>
                          <a:cs typeface="Arial"/>
                        </a:rPr>
                        <a:t>Revision guides and workbooks later in the year</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5"/>
                  </a:ext>
                </a:extLst>
              </a:tr>
              <a:tr h="457250">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a:ln>
                            <a:noFill/>
                          </a:ln>
                          <a:solidFill>
                            <a:srgbClr val="000000"/>
                          </a:solidFill>
                          <a:effectLst/>
                          <a:latin typeface="Calibri"/>
                          <a:cs typeface="Arial"/>
                        </a:rPr>
                        <a:t>Internal exams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6"/>
                  </a:ext>
                </a:extLst>
              </a:tr>
              <a:tr h="457250">
                <a:tc>
                  <a:txBody>
                    <a:bodyPr/>
                    <a:lstStyle>
                      <a:lvl1pPr>
                        <a:spcBef>
                          <a:spcPct val="20000"/>
                        </a:spcBef>
                        <a:buFont typeface="Wingdings" panose="05000000000000000000" pitchFamily="2" charset="2"/>
                        <a:defRPr sz="20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52264"/>
                          </a:solidFill>
                          <a:latin typeface="Calibri" panose="020F0502020204030204" pitchFamily="34" charset="0"/>
                          <a:cs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GB" altLang="en-US" sz="2400" b="0" i="0" u="none" strike="noStrike" cap="none" normalizeH="0" baseline="0">
                          <a:ln>
                            <a:noFill/>
                          </a:ln>
                          <a:solidFill>
                            <a:srgbClr val="000000"/>
                          </a:solidFill>
                          <a:effectLst/>
                          <a:latin typeface="Calibri"/>
                          <a:cs typeface="Arial"/>
                        </a:rPr>
                        <a:t>Intervention groups</a:t>
                      </a:r>
                      <a:r>
                        <a:rPr lang="en-GB" altLang="en-US" sz="2400" b="0" i="0" u="none" strike="noStrike" cap="none" normalizeH="0" baseline="0">
                          <a:ln>
                            <a:noFill/>
                          </a:ln>
                          <a:solidFill>
                            <a:srgbClr val="000000"/>
                          </a:solidFill>
                          <a:effectLst/>
                          <a:latin typeface="Calibri"/>
                          <a:cs typeface="Arial"/>
                        </a:rPr>
                        <a:t> </a:t>
                      </a:r>
                      <a:endParaRPr kumimoji="0" lang="en-GB" altLang="en-US" sz="24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7"/>
                  </a:ext>
                </a:extLst>
              </a:tr>
              <a:tr h="761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a:ln>
                            <a:noFill/>
                          </a:ln>
                          <a:solidFill>
                            <a:srgbClr val="000000"/>
                          </a:solidFill>
                          <a:effectLst/>
                          <a:latin typeface="Calibri"/>
                          <a:cs typeface="Arial"/>
                        </a:rPr>
                        <a:t>Practice past papers and familiarisation with exam</a:t>
                      </a:r>
                    </a:p>
                    <a:p>
                      <a:pPr marL="0" marR="0" lvl="0" indent="0" algn="l" rtl="0" eaLnBrk="1" fontAlgn="base" latinLnBrk="0" hangingPunct="1">
                        <a:lnSpc>
                          <a:spcPct val="100000"/>
                        </a:lnSpc>
                        <a:spcBef>
                          <a:spcPct val="0"/>
                        </a:spcBef>
                        <a:spcAft>
                          <a:spcPct val="0"/>
                        </a:spcAft>
                        <a:buClrTx/>
                        <a:buSzTx/>
                        <a:buFontTx/>
                        <a:buNone/>
                      </a:pPr>
                      <a:r>
                        <a:rPr kumimoji="0" lang="en-GB" altLang="en-US" sz="2000" b="0" i="0" u="none" strike="noStrike" cap="none" normalizeH="0" baseline="0">
                          <a:ln>
                            <a:noFill/>
                          </a:ln>
                          <a:solidFill>
                            <a:srgbClr val="000000"/>
                          </a:solidFill>
                          <a:effectLst/>
                          <a:latin typeface="Calibri"/>
                          <a:cs typeface="Arial"/>
                          <a:hlinkClick r:id="rId2"/>
                        </a:rPr>
                        <a:t>http://www.aqa.org.uk/subjects/english/gcse/english-literature-8702</a:t>
                      </a:r>
                      <a:r>
                        <a:rPr lang="en-GB" altLang="en-US" sz="2000" b="0" i="0" u="none" strike="noStrike" cap="none" normalizeH="0" baseline="0">
                          <a:ln>
                            <a:noFill/>
                          </a:ln>
                          <a:solidFill>
                            <a:srgbClr val="000000"/>
                          </a:solidFill>
                          <a:effectLst/>
                          <a:latin typeface="Calibri"/>
                          <a:cs typeface="Arial"/>
                        </a:rPr>
                        <a:t> </a:t>
                      </a:r>
                      <a:endParaRPr kumimoji="0" lang="en-GB" altLang="en-US" sz="2000" b="0" i="0" u="none" strike="noStrike" cap="none" normalizeH="0" baseline="0">
                        <a:ln>
                          <a:noFill/>
                        </a:ln>
                        <a:solidFill>
                          <a:srgbClr val="000000"/>
                        </a:solidFill>
                        <a:effectLst/>
                        <a:latin typeface="Calibri"/>
                        <a:cs typeface="Arial"/>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
        <p:nvSpPr>
          <p:cNvPr id="542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BB35D90F-DD61-43FC-87E2-5CCBC5FDDE7E}" type="slidenum">
              <a:rPr lang="en-GB" altLang="en-US" sz="1100" smtClean="0"/>
              <a:pPr>
                <a:spcBef>
                  <a:spcPct val="0"/>
                </a:spcBef>
                <a:buFontTx/>
                <a:buNone/>
              </a:pPr>
              <a:t>46</a:t>
            </a:fld>
            <a:endParaRPr lang="en-GB" altLang="en-US" sz="1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2"/>
          <p:cNvSpPr>
            <a:spLocks noGrp="1"/>
          </p:cNvSpPr>
          <p:nvPr>
            <p:ph type="body" idx="1"/>
          </p:nvPr>
        </p:nvSpPr>
        <p:spPr>
          <a:xfrm>
            <a:off x="722313" y="2781300"/>
            <a:ext cx="7772400" cy="1500188"/>
          </a:xfrm>
        </p:spPr>
        <p:txBody>
          <a:bodyPr/>
          <a:lstStyle/>
          <a:p>
            <a:pPr algn="ctr"/>
            <a:r>
              <a:rPr lang="en-GB" altLang="en-US" sz="4000">
                <a:cs typeface="Arial"/>
              </a:rPr>
              <a:t>Pastoral and Revision</a:t>
            </a:r>
          </a:p>
          <a:p>
            <a:pPr algn="ctr"/>
            <a:endParaRPr lang="en-GB" altLang="en-US" sz="4000"/>
          </a:p>
          <a:p>
            <a:pPr algn="ctr"/>
            <a:r>
              <a:rPr lang="en-GB" altLang="en-US" sz="4000">
                <a:cs typeface="Arial"/>
              </a:rPr>
              <a:t>Mr Pryse</a:t>
            </a:r>
          </a:p>
          <a:p>
            <a:pPr algn="ctr"/>
            <a:r>
              <a:rPr lang="en-GB" altLang="en-US" sz="4000">
                <a:cs typeface="Arial"/>
              </a:rPr>
              <a:t>Head of Year 11</a:t>
            </a:r>
          </a:p>
          <a:p>
            <a:endParaRPr lang="en-GB" altLang="en-US" sz="4000"/>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8EF66E9F-0EA0-43FF-B644-D2B94ADEDB83}" type="slidenum">
              <a:rPr lang="en-GB" altLang="en-US" sz="1100" smtClean="0"/>
              <a:pPr>
                <a:spcBef>
                  <a:spcPct val="0"/>
                </a:spcBef>
                <a:buFontTx/>
                <a:buNone/>
              </a:pPr>
              <a:t>47</a:t>
            </a:fld>
            <a:endParaRPr lang="en-GB" altLang="en-US" sz="1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a:t>Year 11 Tutor Team</a:t>
            </a:r>
            <a:endParaRPr lang="en-US" altLang="en-US">
              <a:solidFill>
                <a:srgbClr val="0079BC"/>
              </a:solidFill>
            </a:endParaRPr>
          </a:p>
        </p:txBody>
      </p:sp>
      <p:sp>
        <p:nvSpPr>
          <p:cNvPr id="60419" name="Content Placeholder 2"/>
          <p:cNvSpPr>
            <a:spLocks noGrp="1"/>
          </p:cNvSpPr>
          <p:nvPr>
            <p:ph idx="1"/>
          </p:nvPr>
        </p:nvSpPr>
        <p:spPr>
          <a:xfrm>
            <a:off x="395288" y="836613"/>
            <a:ext cx="8280400" cy="5113337"/>
          </a:xfrm>
        </p:spPr>
        <p:txBody>
          <a:bodyPr/>
          <a:lstStyle/>
          <a:p>
            <a:pPr marL="0" indent="0">
              <a:buFont typeface="Wingdings" panose="05000000000000000000" pitchFamily="2" charset="2"/>
              <a:buNone/>
            </a:pPr>
            <a:endParaRPr lang="en-GB" altLang="en-US"/>
          </a:p>
          <a:p>
            <a:pPr marL="0" indent="0">
              <a:buNone/>
            </a:pPr>
            <a:r>
              <a:rPr lang="en-GB" altLang="en-US" b="1">
                <a:cs typeface="Arial"/>
              </a:rPr>
              <a:t>Head of Year 11 - Mr Matt Pryse</a:t>
            </a:r>
            <a:endParaRPr lang="en-GB" altLang="en-US" b="1"/>
          </a:p>
          <a:p>
            <a:pPr marL="0" indent="0"/>
            <a:endParaRPr lang="en-GB" altLang="en-US" b="1"/>
          </a:p>
          <a:p>
            <a:pPr marL="0" indent="0">
              <a:buFont typeface="Wingdings" panose="05000000000000000000" pitchFamily="2" charset="2"/>
              <a:buNone/>
            </a:pPr>
            <a:r>
              <a:rPr lang="en-GB" altLang="en-US" b="1">
                <a:cs typeface="Arial"/>
              </a:rPr>
              <a:t>Tutor Team</a:t>
            </a:r>
            <a:endParaRPr lang="en-GB" altLang="en-US" b="1"/>
          </a:p>
          <a:p>
            <a:pPr marL="0" indent="0"/>
            <a:r>
              <a:rPr lang="en-GB" altLang="en-US" b="1">
                <a:cs typeface="Arial"/>
              </a:rPr>
              <a:t>Maths – Leon Morris (</a:t>
            </a:r>
            <a:r>
              <a:rPr lang="en-GB" altLang="en-US" b="1" err="1">
                <a:cs typeface="Arial"/>
              </a:rPr>
              <a:t>HoD</a:t>
            </a:r>
            <a:r>
              <a:rPr lang="en-GB" altLang="en-US" b="1">
                <a:cs typeface="Arial"/>
              </a:rPr>
              <a:t> Maths)</a:t>
            </a:r>
            <a:endParaRPr lang="en-GB" altLang="en-US" b="1"/>
          </a:p>
          <a:p>
            <a:pPr marL="0" indent="0"/>
            <a:r>
              <a:rPr lang="en-GB" altLang="en-US" b="1">
                <a:cs typeface="Arial"/>
              </a:rPr>
              <a:t>English – Ms Williams (</a:t>
            </a:r>
            <a:r>
              <a:rPr lang="en-GB" altLang="en-US" b="1" err="1">
                <a:cs typeface="Arial"/>
              </a:rPr>
              <a:t>HoD</a:t>
            </a:r>
            <a:r>
              <a:rPr lang="en-GB" altLang="en-US" b="1">
                <a:cs typeface="Arial"/>
              </a:rPr>
              <a:t> English)</a:t>
            </a:r>
          </a:p>
          <a:p>
            <a:pPr marL="0" indent="0"/>
            <a:r>
              <a:rPr lang="en-GB" altLang="en-US" b="1">
                <a:cs typeface="Arial"/>
              </a:rPr>
              <a:t>Science 1 – Ms Robinson (</a:t>
            </a:r>
            <a:r>
              <a:rPr lang="en-GB" altLang="en-US" b="1" err="1">
                <a:cs typeface="Arial"/>
              </a:rPr>
              <a:t>HoD</a:t>
            </a:r>
            <a:r>
              <a:rPr lang="en-GB" altLang="en-US" b="1">
                <a:cs typeface="Arial"/>
              </a:rPr>
              <a:t> Science)</a:t>
            </a:r>
            <a:endParaRPr lang="en-GB" altLang="en-US" b="1"/>
          </a:p>
          <a:p>
            <a:pPr marL="0" indent="0"/>
            <a:r>
              <a:rPr lang="en-GB" altLang="en-US" b="1">
                <a:cs typeface="Arial"/>
              </a:rPr>
              <a:t>Science 2 – Ms Walker (2ic Science)</a:t>
            </a:r>
            <a:endParaRPr lang="en-GB" altLang="en-US" b="1"/>
          </a:p>
          <a:p>
            <a:pPr marL="0" indent="0">
              <a:buNone/>
            </a:pPr>
            <a:endParaRPr lang="en-GB" altLang="en-US" b="1"/>
          </a:p>
          <a:p>
            <a:pPr marL="0" indent="0"/>
            <a:endParaRPr lang="en-US" altLang="en-US"/>
          </a:p>
        </p:txBody>
      </p:sp>
      <p:sp>
        <p:nvSpPr>
          <p:cNvPr id="604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B6B2B1F2-AE38-4076-9CBE-6BF8A8E801FA}" type="slidenum">
              <a:rPr lang="en-GB" altLang="en-US" sz="1100" dirty="0" smtClean="0"/>
              <a:pPr>
                <a:spcBef>
                  <a:spcPct val="0"/>
                </a:spcBef>
                <a:buFontTx/>
                <a:buNone/>
              </a:pPr>
              <a:t>48</a:t>
            </a:fld>
            <a:endParaRPr lang="en-GB" altLang="en-US" sz="1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a:t>Homework and Equipment</a:t>
            </a:r>
            <a:endParaRPr lang="en-US" altLang="en-US">
              <a:solidFill>
                <a:srgbClr val="0079BC"/>
              </a:solidFill>
            </a:endParaRPr>
          </a:p>
        </p:txBody>
      </p:sp>
      <p:sp>
        <p:nvSpPr>
          <p:cNvPr id="604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B6B2B1F2-AE38-4076-9CBE-6BF8A8E801FA}" type="slidenum">
              <a:rPr lang="en-GB" altLang="en-US" sz="1100" smtClean="0"/>
              <a:pPr>
                <a:spcBef>
                  <a:spcPct val="0"/>
                </a:spcBef>
                <a:buFontTx/>
                <a:buNone/>
              </a:pPr>
              <a:t>49</a:t>
            </a:fld>
            <a:endParaRPr lang="en-GB" altLang="en-US" sz="1100"/>
          </a:p>
        </p:txBody>
      </p:sp>
      <p:sp>
        <p:nvSpPr>
          <p:cNvPr id="2" name="Content Placeholder 1">
            <a:extLst>
              <a:ext uri="{FF2B5EF4-FFF2-40B4-BE49-F238E27FC236}">
                <a16:creationId xmlns:a16="http://schemas.microsoft.com/office/drawing/2014/main" id="{90C2FC81-B2D1-4C50-9214-73F99587CBE7}"/>
              </a:ext>
            </a:extLst>
          </p:cNvPr>
          <p:cNvSpPr>
            <a:spLocks noGrp="1"/>
          </p:cNvSpPr>
          <p:nvPr>
            <p:ph idx="1"/>
          </p:nvPr>
        </p:nvSpPr>
        <p:spPr>
          <a:xfrm>
            <a:off x="395536" y="836712"/>
            <a:ext cx="3449360" cy="5112568"/>
          </a:xfrm>
        </p:spPr>
        <p:txBody>
          <a:bodyPr/>
          <a:lstStyle/>
          <a:p>
            <a:r>
              <a:rPr lang="en-GB" i="1">
                <a:ea typeface="+mn-lt"/>
                <a:cs typeface="+mn-lt"/>
              </a:rPr>
              <a:t>Students receive approximately 1 hour of homework per subject per week. </a:t>
            </a:r>
          </a:p>
          <a:p>
            <a:endParaRPr lang="en-GB" i="1">
              <a:cs typeface="Calibri"/>
            </a:endParaRPr>
          </a:p>
          <a:p>
            <a:r>
              <a:rPr lang="en-GB" i="1">
                <a:cs typeface="Calibri"/>
              </a:rPr>
              <a:t>Before tests, students should also be independently revising. </a:t>
            </a:r>
          </a:p>
        </p:txBody>
      </p:sp>
      <p:pic>
        <p:nvPicPr>
          <p:cNvPr id="5" name="Picture 6" descr="Graphical user interface, text, application&#10;&#10;Description automatically generated">
            <a:extLst>
              <a:ext uri="{FF2B5EF4-FFF2-40B4-BE49-F238E27FC236}">
                <a16:creationId xmlns:a16="http://schemas.microsoft.com/office/drawing/2014/main" id="{13F2FAB5-0910-43D6-9715-4CBE1C6F0B27}"/>
              </a:ext>
            </a:extLst>
          </p:cNvPr>
          <p:cNvPicPr>
            <a:picLocks noChangeAspect="1"/>
          </p:cNvPicPr>
          <p:nvPr/>
        </p:nvPicPr>
        <p:blipFill rotWithShape="1">
          <a:blip r:embed="rId2"/>
          <a:srcRect l="8349" t="39474" r="38404" b="14803"/>
          <a:stretch/>
        </p:blipFill>
        <p:spPr>
          <a:xfrm>
            <a:off x="3933645" y="3218569"/>
            <a:ext cx="4975306" cy="2413026"/>
          </a:xfrm>
          <a:prstGeom prst="rect">
            <a:avLst/>
          </a:prstGeom>
        </p:spPr>
      </p:pic>
      <p:pic>
        <p:nvPicPr>
          <p:cNvPr id="7" name="Picture 7" descr="Text&#10;&#10;Description automatically generated">
            <a:extLst>
              <a:ext uri="{FF2B5EF4-FFF2-40B4-BE49-F238E27FC236}">
                <a16:creationId xmlns:a16="http://schemas.microsoft.com/office/drawing/2014/main" id="{0A329344-389C-43CC-9DAF-99C373371A5D}"/>
              </a:ext>
            </a:extLst>
          </p:cNvPr>
          <p:cNvPicPr>
            <a:picLocks noChangeAspect="1"/>
          </p:cNvPicPr>
          <p:nvPr/>
        </p:nvPicPr>
        <p:blipFill>
          <a:blip r:embed="rId3"/>
          <a:stretch>
            <a:fillRect/>
          </a:stretch>
        </p:blipFill>
        <p:spPr>
          <a:xfrm>
            <a:off x="4940060" y="1171716"/>
            <a:ext cx="2743200" cy="1610343"/>
          </a:xfrm>
          <a:prstGeom prst="rect">
            <a:avLst/>
          </a:prstGeom>
        </p:spPr>
      </p:pic>
    </p:spTree>
    <p:extLst>
      <p:ext uri="{BB962C8B-B14F-4D97-AF65-F5344CB8AC3E}">
        <p14:creationId xmlns:p14="http://schemas.microsoft.com/office/powerpoint/2010/main" val="86410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sz="2700">
              <a:cs typeface="Arial"/>
            </a:endParaRPr>
          </a:p>
        </p:txBody>
      </p:sp>
      <p:sp>
        <p:nvSpPr>
          <p:cNvPr id="3" name="Content Placeholder 2"/>
          <p:cNvSpPr>
            <a:spLocks noGrp="1"/>
          </p:cNvSpPr>
          <p:nvPr>
            <p:ph idx="1"/>
          </p:nvPr>
        </p:nvSpPr>
        <p:spPr>
          <a:xfrm>
            <a:off x="293511" y="440531"/>
            <a:ext cx="5825067" cy="5113337"/>
          </a:xfrm>
        </p:spPr>
        <p:txBody>
          <a:bodyPr/>
          <a:lstStyle/>
          <a:p>
            <a:pPr marL="0" indent="0">
              <a:buFont typeface="Wingdings" panose="05000000000000000000" pitchFamily="2" charset="2"/>
              <a:buNone/>
            </a:pPr>
            <a:endParaRPr lang="en-GB" altLang="en-US"/>
          </a:p>
          <a:p>
            <a:pPr marL="0" indent="0">
              <a:buFont typeface="Wingdings" panose="05000000000000000000" pitchFamily="2" charset="2"/>
              <a:buNone/>
            </a:pPr>
            <a:endParaRPr lang="en-GB" altLang="en-US"/>
          </a:p>
          <a:p>
            <a:pPr marL="0" indent="0">
              <a:buFont typeface="Wingdings" panose="05000000000000000000" pitchFamily="2" charset="2"/>
              <a:buNone/>
            </a:pPr>
            <a:endParaRPr lang="en-GB" altLang="en-US"/>
          </a:p>
          <a:p>
            <a:pPr marL="0" indent="0" algn="ctr">
              <a:buNone/>
            </a:pPr>
            <a:r>
              <a:rPr lang="en-GB" altLang="en-US" sz="3600">
                <a:cs typeface="Arial"/>
              </a:rPr>
              <a:t>Children only get one chance -</a:t>
            </a:r>
            <a:r>
              <a:rPr lang="en-GB" altLang="en-US" sz="3600">
                <a:cs typeface="Calibri"/>
              </a:rPr>
              <a:t> but are not alone, </a:t>
            </a:r>
            <a:r>
              <a:rPr lang="en-GB" altLang="en-US" sz="3600" b="1" u="sng">
                <a:cs typeface="Calibri"/>
              </a:rPr>
              <a:t>we</a:t>
            </a:r>
            <a:r>
              <a:rPr lang="en-GB" altLang="en-US" sz="3600">
                <a:cs typeface="Calibri"/>
              </a:rPr>
              <a:t> will support you all the way to success</a:t>
            </a:r>
          </a:p>
          <a:p>
            <a:pPr marL="0" indent="0" algn="ctr">
              <a:buNone/>
            </a:pPr>
            <a:endParaRPr lang="en-GB" altLang="en-US" sz="3600">
              <a:cs typeface="Calibri"/>
            </a:endParaRPr>
          </a:p>
          <a:p>
            <a:pPr marL="0" indent="0" algn="ctr">
              <a:buNone/>
            </a:pPr>
            <a:r>
              <a:rPr lang="en-GB" altLang="en-US" sz="3600">
                <a:cs typeface="Calibri"/>
              </a:rPr>
              <a:t>'we' = parents and school</a:t>
            </a:r>
          </a:p>
        </p:txBody>
      </p:sp>
      <p:pic>
        <p:nvPicPr>
          <p:cNvPr id="4" name="Picture 3">
            <a:extLst>
              <a:ext uri="{FF2B5EF4-FFF2-40B4-BE49-F238E27FC236}">
                <a16:creationId xmlns:a16="http://schemas.microsoft.com/office/drawing/2014/main" id="{068900C7-C5DC-4DD3-AEC6-B8F2C88148B3}"/>
              </a:ext>
            </a:extLst>
          </p:cNvPr>
          <p:cNvPicPr>
            <a:picLocks noChangeAspect="1"/>
          </p:cNvPicPr>
          <p:nvPr/>
        </p:nvPicPr>
        <p:blipFill rotWithShape="1">
          <a:blip r:embed="rId2"/>
          <a:srcRect l="27600" t="13466" r="22000"/>
          <a:stretch/>
        </p:blipFill>
        <p:spPr>
          <a:xfrm>
            <a:off x="6118578" y="1304132"/>
            <a:ext cx="2902345" cy="3737339"/>
          </a:xfrm>
          <a:prstGeom prst="rect">
            <a:avLst/>
          </a:prstGeom>
        </p:spPr>
      </p:pic>
      <p:sp>
        <p:nvSpPr>
          <p:cNvPr id="7" name="TextBox 6">
            <a:extLst>
              <a:ext uri="{FF2B5EF4-FFF2-40B4-BE49-F238E27FC236}">
                <a16:creationId xmlns:a16="http://schemas.microsoft.com/office/drawing/2014/main" id="{60213C0D-5B05-3AAD-22CA-2E8EE08BE933}"/>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RB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p:txBody>
          <a:bodyPr/>
          <a:lstStyle/>
          <a:p>
            <a:r>
              <a:rPr lang="en-GB" altLang="en-US"/>
              <a:t>Internal exams</a:t>
            </a:r>
            <a:endParaRPr lang="en-GB" altLang="en-US">
              <a:solidFill>
                <a:srgbClr val="0079BC"/>
              </a:solidFill>
            </a:endParaRPr>
          </a:p>
        </p:txBody>
      </p:sp>
      <p:sp>
        <p:nvSpPr>
          <p:cNvPr id="16387" name="Content Placeholder 3"/>
          <p:cNvSpPr>
            <a:spLocks noGrp="1"/>
          </p:cNvSpPr>
          <p:nvPr>
            <p:ph idx="1"/>
          </p:nvPr>
        </p:nvSpPr>
        <p:spPr>
          <a:xfrm>
            <a:off x="395288" y="836613"/>
            <a:ext cx="8280400" cy="5113337"/>
          </a:xfrm>
        </p:spPr>
        <p:txBody>
          <a:bodyPr/>
          <a:lstStyle/>
          <a:p>
            <a:r>
              <a:rPr lang="en-GB" altLang="en-US">
                <a:cs typeface="Arial"/>
              </a:rPr>
              <a:t>Year 11 sit two internal exam series during this academic year </a:t>
            </a:r>
            <a:endParaRPr lang="en-GB" altLang="en-US"/>
          </a:p>
          <a:p>
            <a:pPr algn="ctr">
              <a:buNone/>
            </a:pPr>
            <a:r>
              <a:rPr lang="en-GB" altLang="en-US">
                <a:cs typeface="Arial"/>
              </a:rPr>
              <a:t>      </a:t>
            </a:r>
            <a:r>
              <a:rPr lang="en-GB" altLang="en-US" b="1">
                <a:cs typeface="Arial"/>
              </a:rPr>
              <a:t>    7th-17th November 2022 and 26th February – 8th March 2022</a:t>
            </a:r>
          </a:p>
          <a:p>
            <a:r>
              <a:rPr lang="en-GB" altLang="en-US">
                <a:cs typeface="Arial"/>
              </a:rPr>
              <a:t>Throughout the year there are other internal mocks for subjects such as Art, PE, Drama and Music</a:t>
            </a:r>
          </a:p>
          <a:p>
            <a:endParaRPr lang="en-GB" altLang="en-US">
              <a:cs typeface="Arial"/>
            </a:endParaRPr>
          </a:p>
          <a:p>
            <a:r>
              <a:rPr lang="en-GB" altLang="en-US">
                <a:cs typeface="Arial"/>
              </a:rPr>
              <a:t>Internal exam results day</a:t>
            </a:r>
            <a:endParaRPr lang="en-GB" altLang="en-US"/>
          </a:p>
          <a:p>
            <a:endParaRPr lang="en-GB" altLang="en-US">
              <a:cs typeface="Arial"/>
            </a:endParaRPr>
          </a:p>
          <a:p>
            <a:r>
              <a:rPr lang="en-GB" altLang="en-US">
                <a:cs typeface="Arial"/>
              </a:rPr>
              <a:t>‘Boosters &amp; Briefings’ - before the exam, during the external series</a:t>
            </a:r>
            <a:endParaRPr lang="en-GB"/>
          </a:p>
          <a:p>
            <a:pPr>
              <a:buFont typeface="Wingdings" panose="05000000000000000000" pitchFamily="2" charset="2"/>
              <a:buChar char="§"/>
            </a:pPr>
            <a:endParaRPr lang="en-GB" altLang="en-US"/>
          </a:p>
          <a:p>
            <a:endParaRPr lang="en-GB" altLang="en-US"/>
          </a:p>
        </p:txBody>
      </p:sp>
      <p:sp>
        <p:nvSpPr>
          <p:cNvPr id="634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CD74A122-20CB-4CEB-A1D6-BA88BA2AAF8D}" type="slidenum">
              <a:rPr lang="en-GB" altLang="en-US" sz="1100" smtClean="0"/>
              <a:pPr>
                <a:spcBef>
                  <a:spcPct val="0"/>
                </a:spcBef>
                <a:buFontTx/>
                <a:buNone/>
              </a:pPr>
              <a:t>50</a:t>
            </a:fld>
            <a:endParaRPr lang="en-GB" altLang="en-US" sz="1100"/>
          </a:p>
        </p:txBody>
      </p:sp>
      <p:pic>
        <p:nvPicPr>
          <p:cNvPr id="634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0" dur="500"/>
                                        <p:tgtEl>
                                          <p:spTgt spid="1638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3" dur="500"/>
                                        <p:tgtEl>
                                          <p:spTgt spid="1638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18" dur="500"/>
                                        <p:tgtEl>
                                          <p:spTgt spid="16387">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3"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p:txBody>
          <a:bodyPr/>
          <a:lstStyle/>
          <a:p>
            <a:r>
              <a:rPr lang="en-GB" altLang="en-US">
                <a:cs typeface="Arial"/>
              </a:rPr>
              <a:t>External exams</a:t>
            </a:r>
            <a:endParaRPr lang="en-GB" altLang="en-US">
              <a:solidFill>
                <a:srgbClr val="0079BC"/>
              </a:solidFill>
              <a:cs typeface="Arial"/>
            </a:endParaRPr>
          </a:p>
        </p:txBody>
      </p:sp>
      <p:sp>
        <p:nvSpPr>
          <p:cNvPr id="16387" name="Content Placeholder 3"/>
          <p:cNvSpPr>
            <a:spLocks noGrp="1"/>
          </p:cNvSpPr>
          <p:nvPr>
            <p:ph idx="1"/>
          </p:nvPr>
        </p:nvSpPr>
        <p:spPr>
          <a:xfrm>
            <a:off x="395288" y="836613"/>
            <a:ext cx="8280400" cy="5113337"/>
          </a:xfrm>
        </p:spPr>
        <p:txBody>
          <a:bodyPr/>
          <a:lstStyle/>
          <a:p>
            <a:r>
              <a:rPr lang="en-GB" altLang="en-US">
                <a:cs typeface="Arial"/>
              </a:rPr>
              <a:t>Start in May and go into June. </a:t>
            </a:r>
          </a:p>
          <a:p>
            <a:endParaRPr lang="en-GB" altLang="en-US"/>
          </a:p>
          <a:p>
            <a:r>
              <a:rPr lang="en-GB" altLang="en-US">
                <a:cs typeface="Arial"/>
              </a:rPr>
              <a:t>Students will not have study leave so they have dedicated teacher support in class. </a:t>
            </a:r>
            <a:endParaRPr lang="en-GB" altLang="en-US"/>
          </a:p>
          <a:p>
            <a:endParaRPr lang="en-GB" altLang="en-US"/>
          </a:p>
          <a:p>
            <a:r>
              <a:rPr lang="en-GB" altLang="en-US">
                <a:cs typeface="Arial"/>
              </a:rPr>
              <a:t>There are other external exams throughout the year that students must be present for </a:t>
            </a:r>
            <a:r>
              <a:rPr lang="en-GB" altLang="en-US" err="1">
                <a:cs typeface="Arial"/>
              </a:rPr>
              <a:t>eg</a:t>
            </a:r>
            <a:r>
              <a:rPr lang="en-GB" altLang="en-US">
                <a:cs typeface="Arial"/>
              </a:rPr>
              <a:t> English, Art, Music, PE, Drama, Food. These count towards their GCSE grade</a:t>
            </a:r>
          </a:p>
          <a:p>
            <a:endParaRPr lang="en-GB" altLang="en-US"/>
          </a:p>
          <a:p>
            <a:r>
              <a:rPr lang="en-GB" altLang="en-US">
                <a:cs typeface="Arial"/>
              </a:rPr>
              <a:t>It is </a:t>
            </a:r>
            <a:r>
              <a:rPr lang="en-GB" altLang="en-US" b="1">
                <a:cs typeface="Arial"/>
              </a:rPr>
              <a:t>not</a:t>
            </a:r>
            <a:r>
              <a:rPr lang="en-GB" altLang="en-US">
                <a:cs typeface="Arial"/>
              </a:rPr>
              <a:t> possible to change the date for any exam and 100% attendance is expected. This includes Art and Drama practical dates.</a:t>
            </a:r>
            <a:endParaRPr lang="en-GB" altLang="en-US"/>
          </a:p>
        </p:txBody>
      </p:sp>
      <p:sp>
        <p:nvSpPr>
          <p:cNvPr id="634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CD74A122-20CB-4CEB-A1D6-BA88BA2AAF8D}" type="slidenum">
              <a:rPr lang="en-GB" altLang="en-US" sz="1100" smtClean="0"/>
              <a:pPr>
                <a:spcBef>
                  <a:spcPct val="0"/>
                </a:spcBef>
                <a:buFontTx/>
                <a:buNone/>
              </a:pPr>
              <a:t>51</a:t>
            </a:fld>
            <a:endParaRPr lang="en-GB" altLang="en-US" sz="1100"/>
          </a:p>
        </p:txBody>
      </p:sp>
      <p:pic>
        <p:nvPicPr>
          <p:cNvPr id="634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676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17" dur="5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a:t>Mentoring</a:t>
            </a:r>
          </a:p>
        </p:txBody>
      </p:sp>
      <p:sp>
        <p:nvSpPr>
          <p:cNvPr id="62467" name="Content Placeholder 2"/>
          <p:cNvSpPr>
            <a:spLocks noGrp="1"/>
          </p:cNvSpPr>
          <p:nvPr>
            <p:ph idx="1"/>
          </p:nvPr>
        </p:nvSpPr>
        <p:spPr>
          <a:xfrm>
            <a:off x="395288" y="836613"/>
            <a:ext cx="8280400" cy="5113337"/>
          </a:xfrm>
        </p:spPr>
        <p:txBody>
          <a:bodyPr/>
          <a:lstStyle/>
          <a:p>
            <a:pPr>
              <a:buNone/>
            </a:pPr>
            <a:r>
              <a:rPr lang="en-GB" altLang="en-US">
                <a:cs typeface="Arial"/>
              </a:rPr>
              <a:t>Later in the year, some students will be assigned a mentor if we feel they need additional support, however students will always have the opportunity to talk to a teacher about the following:</a:t>
            </a:r>
          </a:p>
          <a:p>
            <a:pPr algn="ctr">
              <a:buFont typeface="Arial" panose="020B0604020202020204" pitchFamily="34" charset="0"/>
              <a:buNone/>
            </a:pPr>
            <a:endParaRPr lang="en-GB" altLang="en-US"/>
          </a:p>
          <a:p>
            <a:pPr>
              <a:buFont typeface="Wingdings" panose="05000000000000000000" pitchFamily="2" charset="2"/>
              <a:buChar char="ü"/>
            </a:pPr>
            <a:r>
              <a:rPr lang="en-GB" altLang="en-US">
                <a:cs typeface="Arial"/>
              </a:rPr>
              <a:t>Discuss subjects</a:t>
            </a:r>
          </a:p>
          <a:p>
            <a:pPr>
              <a:buFont typeface="Wingdings" panose="05000000000000000000" pitchFamily="2" charset="2"/>
              <a:buChar char="ü"/>
            </a:pPr>
            <a:r>
              <a:rPr lang="en-GB" altLang="en-US">
                <a:cs typeface="Arial"/>
              </a:rPr>
              <a:t>Homework/subject deadlines</a:t>
            </a:r>
          </a:p>
          <a:p>
            <a:pPr>
              <a:buFont typeface="Wingdings" panose="05000000000000000000" pitchFamily="2" charset="2"/>
              <a:buChar char="ü"/>
            </a:pPr>
            <a:r>
              <a:rPr lang="en-GB" altLang="en-US">
                <a:cs typeface="Arial"/>
              </a:rPr>
              <a:t>Revision planning</a:t>
            </a:r>
          </a:p>
          <a:p>
            <a:pPr>
              <a:buFont typeface="Wingdings" panose="05000000000000000000" pitchFamily="2" charset="2"/>
              <a:buChar char="ü"/>
            </a:pPr>
            <a:r>
              <a:rPr lang="en-GB" altLang="en-US">
                <a:cs typeface="Arial"/>
              </a:rPr>
              <a:t>Exams</a:t>
            </a:r>
          </a:p>
          <a:p>
            <a:pPr marL="0" indent="0">
              <a:buNone/>
            </a:pPr>
            <a:endParaRPr lang="en-GB" altLang="en-US"/>
          </a:p>
          <a:p>
            <a:pPr>
              <a:buFont typeface="Wingdings" panose="05000000000000000000" pitchFamily="2" charset="2"/>
              <a:buChar char="ü"/>
            </a:pPr>
            <a:endParaRPr lang="en-GB" altLang="en-US"/>
          </a:p>
          <a:p>
            <a:pPr>
              <a:buFont typeface="Wingdings" panose="05000000000000000000" pitchFamily="2" charset="2"/>
              <a:buChar char="ü"/>
            </a:pPr>
            <a:endParaRPr lang="en-GB" altLang="en-US"/>
          </a:p>
          <a:p>
            <a:pPr>
              <a:buFont typeface="Arial" panose="020B0604020202020204" pitchFamily="34" charset="0"/>
              <a:buNone/>
            </a:pPr>
            <a:endParaRPr lang="en-GB" altLang="en-US"/>
          </a:p>
        </p:txBody>
      </p:sp>
      <p:pic>
        <p:nvPicPr>
          <p:cNvPr id="624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6C35B505-C8EB-4C89-972D-EB6CD344C25E}" type="slidenum">
              <a:rPr lang="en-GB" altLang="en-US" sz="1100" smtClean="0"/>
              <a:pPr>
                <a:spcBef>
                  <a:spcPct val="0"/>
                </a:spcBef>
                <a:buFontTx/>
                <a:buNone/>
              </a:pPr>
              <a:t>52</a:t>
            </a:fld>
            <a:endParaRPr lang="en-GB" altLang="en-US" sz="11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89E8-DD7B-4539-9533-0E485180BA6F}"/>
              </a:ext>
            </a:extLst>
          </p:cNvPr>
          <p:cNvSpPr>
            <a:spLocks noGrp="1"/>
          </p:cNvSpPr>
          <p:nvPr>
            <p:ph type="title"/>
          </p:nvPr>
        </p:nvSpPr>
        <p:spPr/>
        <p:txBody>
          <a:bodyPr/>
          <a:lstStyle/>
          <a:p>
            <a:r>
              <a:rPr lang="en-US">
                <a:cs typeface="Calibri"/>
              </a:rPr>
              <a:t>Year 11 Timeline</a:t>
            </a:r>
            <a:endParaRPr lang="en-US"/>
          </a:p>
        </p:txBody>
      </p:sp>
      <p:sp>
        <p:nvSpPr>
          <p:cNvPr id="3" name="Content Placeholder 2">
            <a:extLst>
              <a:ext uri="{FF2B5EF4-FFF2-40B4-BE49-F238E27FC236}">
                <a16:creationId xmlns:a16="http://schemas.microsoft.com/office/drawing/2014/main" id="{27A136B5-FF9E-4F9E-AD49-507C319B69FD}"/>
              </a:ext>
            </a:extLst>
          </p:cNvPr>
          <p:cNvSpPr>
            <a:spLocks noGrp="1"/>
          </p:cNvSpPr>
          <p:nvPr>
            <p:ph idx="1"/>
          </p:nvPr>
        </p:nvSpPr>
        <p:spPr>
          <a:xfrm>
            <a:off x="409913" y="649806"/>
            <a:ext cx="8280152" cy="5112568"/>
          </a:xfrm>
        </p:spPr>
        <p:txBody>
          <a:bodyPr/>
          <a:lstStyle/>
          <a:p>
            <a:pPr marL="283210"/>
            <a:endParaRPr lang="en-US">
              <a:cs typeface="Calibri"/>
            </a:endParaRPr>
          </a:p>
          <a:p>
            <a:pPr marL="283210"/>
            <a:r>
              <a:rPr lang="en-US" dirty="0">
                <a:ea typeface="+mn-lt"/>
                <a:cs typeface="+mn-lt"/>
              </a:rPr>
              <a:t>7th-17th November: Mock Exams 1</a:t>
            </a:r>
          </a:p>
          <a:p>
            <a:pPr marL="283210"/>
            <a:r>
              <a:rPr lang="en-US" dirty="0">
                <a:ea typeface="+mn-lt"/>
                <a:cs typeface="+mn-lt"/>
              </a:rPr>
              <a:t>6th December:</a:t>
            </a:r>
            <a:r>
              <a:rPr lang="en-US" dirty="0">
                <a:cs typeface="Calibri"/>
              </a:rPr>
              <a:t> First Reports Home</a:t>
            </a:r>
          </a:p>
          <a:p>
            <a:pPr marL="283210"/>
            <a:r>
              <a:rPr lang="en-US" dirty="0">
                <a:cs typeface="Calibri"/>
              </a:rPr>
              <a:t>7th December Crown and MW parents evening – on site </a:t>
            </a:r>
          </a:p>
          <a:p>
            <a:pPr marL="283210"/>
            <a:r>
              <a:rPr lang="en-US" sz="1900" dirty="0">
                <a:cs typeface="Calibri"/>
              </a:rPr>
              <a:t>13</a:t>
            </a:r>
            <a:r>
              <a:rPr lang="en-US" dirty="0">
                <a:cs typeface="Calibri"/>
              </a:rPr>
              <a:t>th December </a:t>
            </a:r>
            <a:r>
              <a:rPr lang="en-US" dirty="0" err="1">
                <a:cs typeface="Calibri"/>
              </a:rPr>
              <a:t>Olantigh</a:t>
            </a:r>
            <a:r>
              <a:rPr lang="en-US" dirty="0">
                <a:cs typeface="Calibri"/>
              </a:rPr>
              <a:t> and Stour parents evening – on site </a:t>
            </a:r>
          </a:p>
          <a:p>
            <a:pPr marL="283210"/>
            <a:r>
              <a:rPr lang="en-US" dirty="0">
                <a:cs typeface="Calibri"/>
              </a:rPr>
              <a:t>26th-8th March February: Mock Exams 2</a:t>
            </a:r>
          </a:p>
          <a:p>
            <a:pPr marL="283210"/>
            <a:r>
              <a:rPr lang="en-US" dirty="0">
                <a:cs typeface="Calibri"/>
              </a:rPr>
              <a:t>18th March: Second Reports Home</a:t>
            </a:r>
          </a:p>
          <a:p>
            <a:pPr marL="283210"/>
            <a:r>
              <a:rPr lang="en-US" dirty="0">
                <a:cs typeface="Calibri"/>
              </a:rPr>
              <a:t>22nd April: Y11 Invite Only Parents evening for students of    concern</a:t>
            </a:r>
          </a:p>
          <a:p>
            <a:pPr marL="283210"/>
            <a:r>
              <a:rPr lang="en-US" dirty="0">
                <a:cs typeface="Calibri"/>
              </a:rPr>
              <a:t>9th May: First GCSEs commence </a:t>
            </a:r>
          </a:p>
        </p:txBody>
      </p:sp>
      <p:sp>
        <p:nvSpPr>
          <p:cNvPr id="4" name="Slide Number Placeholder 3">
            <a:extLst>
              <a:ext uri="{FF2B5EF4-FFF2-40B4-BE49-F238E27FC236}">
                <a16:creationId xmlns:a16="http://schemas.microsoft.com/office/drawing/2014/main" id="{BC4144C4-0DE0-464F-95B3-D320D2C192E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4426A9-F15A-422A-A9E8-95A57E37C0C3}" type="slidenum">
              <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0960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71475" y="333375"/>
            <a:ext cx="8280400" cy="503238"/>
          </a:xfrm>
        </p:spPr>
        <p:txBody>
          <a:bodyPr/>
          <a:lstStyle/>
          <a:p>
            <a:r>
              <a:rPr lang="en-GB" altLang="en-US">
                <a:cs typeface="Arial"/>
              </a:rPr>
              <a:t>Parents’  Evenings</a:t>
            </a:r>
            <a:br>
              <a:rPr lang="en-GB" altLang="en-US"/>
            </a:br>
            <a:endParaRPr lang="en-GB" altLang="en-US"/>
          </a:p>
        </p:txBody>
      </p:sp>
      <p:sp>
        <p:nvSpPr>
          <p:cNvPr id="65539" name="Content Placeholder 2"/>
          <p:cNvSpPr>
            <a:spLocks noGrp="1"/>
          </p:cNvSpPr>
          <p:nvPr>
            <p:ph idx="1"/>
          </p:nvPr>
        </p:nvSpPr>
        <p:spPr>
          <a:xfrm>
            <a:off x="395288" y="836613"/>
            <a:ext cx="8280400" cy="5113337"/>
          </a:xfrm>
        </p:spPr>
        <p:txBody>
          <a:bodyPr/>
          <a:lstStyle/>
          <a:p>
            <a:r>
              <a:rPr lang="en-GB" altLang="en-US">
                <a:cs typeface="Arial"/>
              </a:rPr>
              <a:t>In person</a:t>
            </a:r>
          </a:p>
          <a:p>
            <a:endParaRPr lang="en-GB" altLang="en-US">
              <a:cs typeface="Arial"/>
            </a:endParaRPr>
          </a:p>
          <a:p>
            <a:r>
              <a:rPr lang="en-GB" altLang="en-US">
                <a:cs typeface="Arial"/>
              </a:rPr>
              <a:t>Drop in Independent careers advice available from KCC on site. </a:t>
            </a:r>
          </a:p>
          <a:p>
            <a:endParaRPr lang="en-GB" altLang="en-US">
              <a:cs typeface="Arial"/>
            </a:endParaRPr>
          </a:p>
          <a:p>
            <a:r>
              <a:rPr lang="en-GB" altLang="en-US">
                <a:cs typeface="Arial"/>
              </a:rPr>
              <a:t>What should I be asking?</a:t>
            </a:r>
            <a:endParaRPr lang="en-US"/>
          </a:p>
          <a:p>
            <a:pPr lvl="1">
              <a:buFont typeface="Arial" panose="05000000000000000000" pitchFamily="2" charset="2"/>
            </a:pPr>
            <a:r>
              <a:rPr lang="en-GB" altLang="en-US">
                <a:cs typeface="Arial"/>
              </a:rPr>
              <a:t>Progress</a:t>
            </a:r>
            <a:endParaRPr lang="en-GB" altLang="en-US"/>
          </a:p>
          <a:p>
            <a:pPr lvl="1">
              <a:buFont typeface="Arial" panose="05000000000000000000" pitchFamily="2" charset="2"/>
              <a:buChar char="–"/>
            </a:pPr>
            <a:r>
              <a:rPr lang="en-GB" altLang="en-US">
                <a:cs typeface="Arial"/>
              </a:rPr>
              <a:t>My child's engagement</a:t>
            </a:r>
          </a:p>
          <a:p>
            <a:pPr lvl="1">
              <a:buFont typeface="Arial" panose="05000000000000000000" pitchFamily="2" charset="2"/>
              <a:buChar char="–"/>
            </a:pPr>
            <a:r>
              <a:rPr lang="en-GB" altLang="en-US">
                <a:cs typeface="Arial"/>
              </a:rPr>
              <a:t>Strengths and weaknesses</a:t>
            </a:r>
            <a:endParaRPr lang="en-GB" altLang="en-US"/>
          </a:p>
          <a:p>
            <a:pPr lvl="1"/>
            <a:r>
              <a:rPr lang="en-GB" altLang="en-US">
                <a:cs typeface="Arial"/>
              </a:rPr>
              <a:t>How can I help at home?</a:t>
            </a:r>
            <a:endParaRPr lang="en-GB" altLang="en-US"/>
          </a:p>
          <a:p>
            <a:endParaRPr lang="en-GB" altLang="en-US"/>
          </a:p>
          <a:p>
            <a:endParaRPr lang="en-GB" altLang="en-US"/>
          </a:p>
          <a:p>
            <a:endParaRPr lang="en-GB" altLang="en-US"/>
          </a:p>
          <a:p>
            <a:endParaRPr lang="en-GB" altLang="en-US"/>
          </a:p>
        </p:txBody>
      </p:sp>
      <p:sp>
        <p:nvSpPr>
          <p:cNvPr id="655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121D5530-9E73-4B7E-B1C8-F2832B84386F}" type="slidenum">
              <a:rPr lang="en-GB" altLang="en-US" sz="1100" smtClean="0"/>
              <a:pPr>
                <a:spcBef>
                  <a:spcPct val="0"/>
                </a:spcBef>
                <a:buFontTx/>
                <a:buNone/>
              </a:pPr>
              <a:t>54</a:t>
            </a:fld>
            <a:endParaRPr lang="en-GB" altLang="en-US" sz="1100"/>
          </a:p>
        </p:txBody>
      </p:sp>
      <p:pic>
        <p:nvPicPr>
          <p:cNvPr id="655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CF3A-67CE-4955-B4D7-4F4D72393750}"/>
              </a:ext>
            </a:extLst>
          </p:cNvPr>
          <p:cNvSpPr>
            <a:spLocks noGrp="1"/>
          </p:cNvSpPr>
          <p:nvPr>
            <p:ph type="title"/>
          </p:nvPr>
        </p:nvSpPr>
        <p:spPr/>
        <p:txBody>
          <a:bodyPr/>
          <a:lstStyle/>
          <a:p>
            <a:r>
              <a:rPr lang="en-US" b="0">
                <a:cs typeface="Calibri"/>
              </a:rPr>
              <a:t> Revision Materials/Books</a:t>
            </a:r>
            <a:endParaRPr lang="en-US"/>
          </a:p>
        </p:txBody>
      </p:sp>
      <p:sp>
        <p:nvSpPr>
          <p:cNvPr id="3" name="Content Placeholder 2">
            <a:extLst>
              <a:ext uri="{FF2B5EF4-FFF2-40B4-BE49-F238E27FC236}">
                <a16:creationId xmlns:a16="http://schemas.microsoft.com/office/drawing/2014/main" id="{D0C53F83-3237-4301-98E4-E1310C4402D9}"/>
              </a:ext>
            </a:extLst>
          </p:cNvPr>
          <p:cNvSpPr>
            <a:spLocks noGrp="1"/>
          </p:cNvSpPr>
          <p:nvPr>
            <p:ph idx="1"/>
          </p:nvPr>
        </p:nvSpPr>
        <p:spPr>
          <a:xfrm>
            <a:off x="395536" y="836712"/>
            <a:ext cx="8280152" cy="4808519"/>
          </a:xfrm>
        </p:spPr>
        <p:txBody>
          <a:bodyPr/>
          <a:lstStyle/>
          <a:p>
            <a:r>
              <a:rPr lang="en-US" sz="2000">
                <a:cs typeface="Calibri"/>
              </a:rPr>
              <a:t>A list of the specific revision guides you will need is available on the website. </a:t>
            </a:r>
          </a:p>
          <a:p>
            <a:endParaRPr lang="en-US" sz="2000">
              <a:cs typeface="Calibri"/>
            </a:endParaRPr>
          </a:p>
          <a:p>
            <a:pPr marL="91440"/>
            <a:r>
              <a:rPr lang="en-US" sz="2000">
                <a:cs typeface="Calibri"/>
              </a:rPr>
              <a:t>Targeted revision materials/books</a:t>
            </a:r>
            <a:endParaRPr lang="en-US" sz="2000"/>
          </a:p>
          <a:p>
            <a:pPr marL="91440"/>
            <a:endParaRPr lang="en-US" sz="2000">
              <a:cs typeface="Calibri"/>
            </a:endParaRPr>
          </a:p>
          <a:p>
            <a:pPr marL="91440"/>
            <a:r>
              <a:rPr lang="en-US" sz="2000">
                <a:cs typeface="Calibri"/>
              </a:rPr>
              <a:t>Be specific with general revision websites</a:t>
            </a:r>
            <a:endParaRPr lang="en-US" sz="2000"/>
          </a:p>
          <a:p>
            <a:pPr marL="91440"/>
            <a:endParaRPr lang="en-US" sz="2000">
              <a:cs typeface="Calibri"/>
            </a:endParaRPr>
          </a:p>
          <a:p>
            <a:pPr marL="91440"/>
            <a:r>
              <a:rPr lang="en-US" sz="2000">
                <a:cs typeface="Calibri"/>
              </a:rPr>
              <a:t>Sample assessment materials</a:t>
            </a:r>
            <a:endParaRPr lang="en-US" sz="2000"/>
          </a:p>
          <a:p>
            <a:pPr marL="0" indent="0">
              <a:buNone/>
            </a:pPr>
            <a:endParaRPr lang="en-US" sz="2000">
              <a:cs typeface="Calibri"/>
            </a:endParaRPr>
          </a:p>
          <a:p>
            <a:pPr marL="91440"/>
            <a:r>
              <a:rPr lang="en-US" sz="2000">
                <a:cs typeface="Calibri"/>
              </a:rPr>
              <a:t>Past Papers</a:t>
            </a:r>
            <a:endParaRPr lang="en-US" sz="2000"/>
          </a:p>
          <a:p>
            <a:pPr marL="91440"/>
            <a:endParaRPr lang="en-US" sz="2000">
              <a:cs typeface="Calibri"/>
            </a:endParaRPr>
          </a:p>
          <a:p>
            <a:pPr marL="91440"/>
            <a:endParaRPr lang="en-US" sz="2000">
              <a:cs typeface="Arial"/>
            </a:endParaRPr>
          </a:p>
          <a:p>
            <a:pPr marL="91440"/>
            <a:endParaRPr lang="en-US"/>
          </a:p>
          <a:p>
            <a:pPr marL="91440"/>
            <a:endParaRPr lang="en-US"/>
          </a:p>
          <a:p>
            <a:endParaRPr lang="en-US">
              <a:cs typeface="Calibri"/>
            </a:endParaRPr>
          </a:p>
        </p:txBody>
      </p:sp>
      <p:sp>
        <p:nvSpPr>
          <p:cNvPr id="4" name="Slide Number Placeholder 3">
            <a:extLst>
              <a:ext uri="{FF2B5EF4-FFF2-40B4-BE49-F238E27FC236}">
                <a16:creationId xmlns:a16="http://schemas.microsoft.com/office/drawing/2014/main" id="{F556C79C-B67C-4A2B-9D9D-01D04C26486D}"/>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4426A9-F15A-422A-A9E8-95A57E37C0C3}" type="slidenum">
              <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70458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E87DBA9B-1B62-4C9D-9FC0-B402ABA0F5C2}" type="slidenum">
              <a:rPr lang="en-GB" altLang="en-US" sz="1100" smtClean="0"/>
              <a:pPr>
                <a:spcBef>
                  <a:spcPct val="0"/>
                </a:spcBef>
                <a:buFontTx/>
                <a:buNone/>
              </a:pPr>
              <a:t>56</a:t>
            </a:fld>
            <a:endParaRPr lang="en-GB" altLang="en-US" sz="1100"/>
          </a:p>
        </p:txBody>
      </p:sp>
      <p:sp>
        <p:nvSpPr>
          <p:cNvPr id="67587" name="Content Placeholder 2"/>
          <p:cNvSpPr>
            <a:spLocks noGrp="1"/>
          </p:cNvSpPr>
          <p:nvPr>
            <p:ph idx="1"/>
          </p:nvPr>
        </p:nvSpPr>
        <p:spPr>
          <a:xfrm>
            <a:off x="214666" y="1175281"/>
            <a:ext cx="5091112" cy="4028898"/>
          </a:xfrm>
        </p:spPr>
        <p:txBody>
          <a:bodyPr/>
          <a:lstStyle/>
          <a:p>
            <a:pPr algn="ctr">
              <a:buFont typeface="Arial" panose="020B0604020202020204" pitchFamily="34" charset="0"/>
              <a:buNone/>
            </a:pPr>
            <a:r>
              <a:rPr lang="en-GB" altLang="en-US" sz="6000" b="1">
                <a:cs typeface="Arial"/>
              </a:rPr>
              <a:t>GCSE RESULTS DAY</a:t>
            </a:r>
          </a:p>
          <a:p>
            <a:pPr algn="ctr">
              <a:buNone/>
            </a:pPr>
            <a:r>
              <a:rPr lang="en-GB" altLang="en-US" sz="6000" b="1">
                <a:cs typeface="Arial"/>
              </a:rPr>
              <a:t>Thursday 22nd  August</a:t>
            </a:r>
            <a:endParaRPr lang="en-GB" altLang="en-US" sz="6000" b="1"/>
          </a:p>
          <a:p>
            <a:pPr algn="ctr">
              <a:buFont typeface="Arial" panose="020B0604020202020204" pitchFamily="34" charset="0"/>
              <a:buNone/>
            </a:pPr>
            <a:endParaRPr lang="en-GB" altLang="en-US" sz="6000"/>
          </a:p>
          <a:p>
            <a:pPr algn="ctr">
              <a:buFont typeface="Arial" panose="020B0604020202020204" pitchFamily="34" charset="0"/>
              <a:buNone/>
            </a:pPr>
            <a:endParaRPr lang="en-GB" altLang="en-US"/>
          </a:p>
        </p:txBody>
      </p:sp>
      <p:pic>
        <p:nvPicPr>
          <p:cNvPr id="675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E56D77F-A133-46FE-BB1C-73AC59DA64C0}"/>
              </a:ext>
            </a:extLst>
          </p:cNvPr>
          <p:cNvPicPr>
            <a:picLocks noChangeAspect="1"/>
          </p:cNvPicPr>
          <p:nvPr/>
        </p:nvPicPr>
        <p:blipFill>
          <a:blip r:embed="rId4"/>
          <a:stretch>
            <a:fillRect/>
          </a:stretch>
        </p:blipFill>
        <p:spPr>
          <a:xfrm>
            <a:off x="5305778" y="1653821"/>
            <a:ext cx="3751675" cy="281375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3170" y="2797032"/>
            <a:ext cx="8280400" cy="503237"/>
          </a:xfrm>
        </p:spPr>
        <p:txBody>
          <a:bodyPr/>
          <a:lstStyle/>
          <a:p>
            <a:r>
              <a:rPr lang="en-GB" altLang="en-US" b="0">
                <a:cs typeface="Arial"/>
              </a:rPr>
              <a:t>For any questions, please feel free to talk to any member of staff after the meeting and we will be happy to help. </a:t>
            </a:r>
            <a:br>
              <a:rPr lang="en-GB" altLang="en-US" b="0">
                <a:cs typeface="Arial"/>
              </a:rPr>
            </a:br>
            <a:endParaRPr lang="en-GB" altLang="en-US" b="0"/>
          </a:p>
        </p:txBody>
      </p:sp>
      <p:sp>
        <p:nvSpPr>
          <p:cNvPr id="716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8D03C4-2074-466E-81A5-13858BD5FE58}"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a:t>Support </a:t>
            </a:r>
          </a:p>
        </p:txBody>
      </p:sp>
      <p:sp>
        <p:nvSpPr>
          <p:cNvPr id="614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22000D0F-DDC3-4D66-86E8-74B390D243F9}" type="slidenum">
              <a:rPr lang="en-GB" altLang="en-US" sz="1100" smtClean="0"/>
              <a:pPr>
                <a:spcBef>
                  <a:spcPct val="0"/>
                </a:spcBef>
                <a:buFontTx/>
                <a:buNone/>
              </a:pPr>
              <a:t>6</a:t>
            </a:fld>
            <a:endParaRPr lang="en-GB" altLang="en-US" sz="1100"/>
          </a:p>
        </p:txBody>
      </p:sp>
      <p:pic>
        <p:nvPicPr>
          <p:cNvPr id="614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0369" y="805943"/>
            <a:ext cx="8885370" cy="2400657"/>
          </a:xfrm>
          <a:prstGeom prst="rect">
            <a:avLst/>
          </a:prstGeom>
        </p:spPr>
        <p:txBody>
          <a:bodyPr wrap="square" lIns="91440" tIns="45720" rIns="91440" bIns="45720" anchor="t">
            <a:spAutoFit/>
          </a:bodyPr>
          <a:lstStyle/>
          <a:p>
            <a:pPr algn="ctr">
              <a:defRPr/>
            </a:pPr>
            <a:r>
              <a:rPr lang="en-GB" sz="2500">
                <a:solidFill>
                  <a:srgbClr val="052264"/>
                </a:solidFill>
                <a:latin typeface="+mj-lt"/>
                <a:cs typeface="Arial"/>
              </a:rPr>
              <a:t>Parental support is </a:t>
            </a:r>
            <a:r>
              <a:rPr lang="en-GB" sz="2500" u="sng">
                <a:solidFill>
                  <a:srgbClr val="FF0000"/>
                </a:solidFill>
                <a:latin typeface="+mj-lt"/>
                <a:cs typeface="Arial"/>
              </a:rPr>
              <a:t>8 times more important </a:t>
            </a:r>
            <a:endParaRPr lang="en-US"/>
          </a:p>
          <a:p>
            <a:pPr algn="ctr">
              <a:defRPr/>
            </a:pPr>
            <a:r>
              <a:rPr lang="en-GB" sz="2500">
                <a:solidFill>
                  <a:srgbClr val="052264"/>
                </a:solidFill>
                <a:latin typeface="+mj-lt"/>
                <a:cs typeface="Arial"/>
              </a:rPr>
              <a:t>in determining a child’s academic success than social class. </a:t>
            </a:r>
            <a:endParaRPr lang="en-GB" sz="2500">
              <a:solidFill>
                <a:srgbClr val="052264"/>
              </a:solidFill>
              <a:latin typeface="+mj-lt"/>
            </a:endParaRPr>
          </a:p>
          <a:p>
            <a:pPr algn="ctr">
              <a:defRPr/>
            </a:pPr>
            <a:endParaRPr lang="en-GB" sz="2500">
              <a:solidFill>
                <a:srgbClr val="052264"/>
              </a:solidFill>
              <a:latin typeface="+mj-lt"/>
            </a:endParaRPr>
          </a:p>
          <a:p>
            <a:pPr algn="ctr">
              <a:defRPr/>
            </a:pPr>
            <a:r>
              <a:rPr lang="en-GB" sz="2500">
                <a:solidFill>
                  <a:srgbClr val="052264"/>
                </a:solidFill>
                <a:latin typeface="+mj-lt"/>
                <a:cs typeface="Arial"/>
              </a:rPr>
              <a:t>The Campaign for Learning found that </a:t>
            </a:r>
            <a:r>
              <a:rPr lang="en-GB" sz="2500">
                <a:solidFill>
                  <a:srgbClr val="FF0000"/>
                </a:solidFill>
                <a:latin typeface="+mj-lt"/>
                <a:cs typeface="Arial"/>
              </a:rPr>
              <a:t>parental involvement</a:t>
            </a:r>
            <a:r>
              <a:rPr lang="en-GB" sz="2500">
                <a:solidFill>
                  <a:srgbClr val="052264"/>
                </a:solidFill>
                <a:latin typeface="+mj-lt"/>
                <a:cs typeface="Arial"/>
              </a:rPr>
              <a:t> in a child’s education can mean the difference between </a:t>
            </a:r>
            <a:r>
              <a:rPr lang="en-GB" sz="2500">
                <a:solidFill>
                  <a:srgbClr val="FF0000"/>
                </a:solidFill>
                <a:latin typeface="+mj-lt"/>
                <a:cs typeface="Arial"/>
              </a:rPr>
              <a:t>two grades at GCSE </a:t>
            </a:r>
            <a:r>
              <a:rPr lang="en-GB" sz="2500">
                <a:solidFill>
                  <a:srgbClr val="052264"/>
                </a:solidFill>
                <a:latin typeface="+mj-lt"/>
                <a:cs typeface="Arial"/>
              </a:rPr>
              <a:t>level. </a:t>
            </a:r>
            <a:endParaRPr lang="en-GB" sz="2500">
              <a:solidFill>
                <a:srgbClr val="052264"/>
              </a:solidFill>
              <a:latin typeface="+mj-lt"/>
            </a:endParaRPr>
          </a:p>
        </p:txBody>
      </p:sp>
      <p:sp>
        <p:nvSpPr>
          <p:cNvPr id="4" name="TextBox 3">
            <a:extLst>
              <a:ext uri="{FF2B5EF4-FFF2-40B4-BE49-F238E27FC236}">
                <a16:creationId xmlns:a16="http://schemas.microsoft.com/office/drawing/2014/main" id="{BF393010-4C11-12C4-6B6F-3D824F763B63}"/>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cs typeface="Arial"/>
              </a:rPr>
              <a:t>RB</a:t>
            </a:r>
            <a:endParaRPr lang="en-US"/>
          </a:p>
        </p:txBody>
      </p:sp>
      <p:pic>
        <p:nvPicPr>
          <p:cNvPr id="2" name="Picture 1" descr="A screenshot of a school website&#10;&#10;Description automatically generated">
            <a:extLst>
              <a:ext uri="{FF2B5EF4-FFF2-40B4-BE49-F238E27FC236}">
                <a16:creationId xmlns:a16="http://schemas.microsoft.com/office/drawing/2014/main" id="{39D54FCD-17DE-D181-8197-6D3301A37954}"/>
              </a:ext>
            </a:extLst>
          </p:cNvPr>
          <p:cNvPicPr>
            <a:picLocks noChangeAspect="1"/>
          </p:cNvPicPr>
          <p:nvPr/>
        </p:nvPicPr>
        <p:blipFill>
          <a:blip r:embed="rId3"/>
          <a:stretch>
            <a:fillRect/>
          </a:stretch>
        </p:blipFill>
        <p:spPr>
          <a:xfrm>
            <a:off x="2438400" y="3520287"/>
            <a:ext cx="4267199" cy="22386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a:solidFill>
                  <a:srgbClr val="0079BC"/>
                </a:solidFill>
              </a:rPr>
              <a:t>Your Number is almost up…!</a:t>
            </a:r>
          </a:p>
        </p:txBody>
      </p:sp>
      <p:sp>
        <p:nvSpPr>
          <p:cNvPr id="563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FE4311F2-1C97-4869-BA9D-A8DA87FE1C7B}" type="slidenum">
              <a:rPr lang="en-GB" altLang="en-US" sz="1100" smtClean="0"/>
              <a:pPr>
                <a:spcBef>
                  <a:spcPct val="0"/>
                </a:spcBef>
                <a:buFontTx/>
                <a:buNone/>
              </a:pPr>
              <a:t>7</a:t>
            </a:fld>
            <a:endParaRPr lang="en-GB" altLang="en-US" sz="1100"/>
          </a:p>
        </p:txBody>
      </p:sp>
      <p:pic>
        <p:nvPicPr>
          <p:cNvPr id="563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74469" y="829469"/>
            <a:ext cx="8966199" cy="5113338"/>
          </a:xfrm>
        </p:spPr>
        <p:txBody>
          <a:bodyPr/>
          <a:lstStyle/>
          <a:p>
            <a:r>
              <a:rPr lang="en-GB" altLang="en-US" b="1">
                <a:solidFill>
                  <a:schemeClr val="tx1"/>
                </a:solidFill>
                <a:cs typeface="Arial"/>
              </a:rPr>
              <a:t>2235</a:t>
            </a:r>
            <a:r>
              <a:rPr lang="en-GB" altLang="en-US">
                <a:solidFill>
                  <a:schemeClr val="tx1"/>
                </a:solidFill>
                <a:cs typeface="Arial"/>
              </a:rPr>
              <a:t> – 	Number of days in school from foundation stage 		up until year 11 </a:t>
            </a:r>
            <a:endParaRPr lang="en-GB" altLang="en-US">
              <a:solidFill>
                <a:schemeClr val="tx1"/>
              </a:solidFill>
            </a:endParaRPr>
          </a:p>
          <a:p>
            <a:r>
              <a:rPr lang="en-GB" altLang="en-US" b="1">
                <a:cs typeface="Arial"/>
              </a:rPr>
              <a:t>2090</a:t>
            </a:r>
            <a:r>
              <a:rPr lang="en-GB" altLang="en-US">
                <a:cs typeface="Arial"/>
              </a:rPr>
              <a:t> 	Days completed</a:t>
            </a:r>
          </a:p>
          <a:p>
            <a:r>
              <a:rPr lang="en-GB" altLang="en-US" b="1">
                <a:cs typeface="Arial"/>
              </a:rPr>
              <a:t>180</a:t>
            </a:r>
            <a:r>
              <a:rPr lang="en-GB" altLang="en-US">
                <a:cs typeface="Arial"/>
              </a:rPr>
              <a:t> 		Days left (8%!)</a:t>
            </a:r>
          </a:p>
          <a:p>
            <a:endParaRPr lang="en-GB" altLang="en-US">
              <a:cs typeface="Arial"/>
            </a:endParaRPr>
          </a:p>
          <a:p>
            <a:endParaRPr lang="en-GB" altLang="en-US">
              <a:cs typeface="Arial"/>
            </a:endParaRPr>
          </a:p>
          <a:p>
            <a:r>
              <a:rPr lang="en-GB" altLang="en-US" b="1">
                <a:solidFill>
                  <a:srgbClr val="7030A0"/>
                </a:solidFill>
                <a:cs typeface="Arial"/>
              </a:rPr>
              <a:t>145 	</a:t>
            </a:r>
            <a:r>
              <a:rPr lang="en-GB" altLang="en-US">
                <a:cs typeface="Arial"/>
              </a:rPr>
              <a:t>	</a:t>
            </a:r>
            <a:r>
              <a:rPr lang="en-GB" altLang="en-US">
                <a:solidFill>
                  <a:srgbClr val="7030A0"/>
                </a:solidFill>
                <a:cs typeface="Arial"/>
              </a:rPr>
              <a:t>Hours of </a:t>
            </a:r>
            <a:r>
              <a:rPr lang="en-GB" altLang="en-US" b="1">
                <a:solidFill>
                  <a:srgbClr val="7030A0"/>
                </a:solidFill>
                <a:cs typeface="Arial"/>
              </a:rPr>
              <a:t>English</a:t>
            </a:r>
            <a:r>
              <a:rPr lang="en-GB" altLang="en-US">
                <a:solidFill>
                  <a:srgbClr val="7030A0"/>
                </a:solidFill>
                <a:cs typeface="Arial"/>
              </a:rPr>
              <a:t> lessons for 2 GCSEs </a:t>
            </a:r>
          </a:p>
          <a:p>
            <a:r>
              <a:rPr lang="en-GB" altLang="en-US" b="1">
                <a:solidFill>
                  <a:srgbClr val="7030A0"/>
                </a:solidFill>
                <a:cs typeface="Arial"/>
              </a:rPr>
              <a:t>115</a:t>
            </a:r>
            <a:r>
              <a:rPr lang="en-GB" altLang="en-US">
                <a:solidFill>
                  <a:srgbClr val="7030A0"/>
                </a:solidFill>
                <a:cs typeface="Arial"/>
              </a:rPr>
              <a:t> 		Hours of </a:t>
            </a:r>
            <a:r>
              <a:rPr lang="en-GB" altLang="en-US" b="1">
                <a:solidFill>
                  <a:srgbClr val="7030A0"/>
                </a:solidFill>
                <a:cs typeface="Arial"/>
              </a:rPr>
              <a:t>Mathematics</a:t>
            </a:r>
            <a:r>
              <a:rPr lang="en-GB" altLang="en-US">
                <a:solidFill>
                  <a:srgbClr val="7030A0"/>
                </a:solidFill>
                <a:cs typeface="Arial"/>
              </a:rPr>
              <a:t> </a:t>
            </a:r>
          </a:p>
          <a:p>
            <a:r>
              <a:rPr lang="en-GB" altLang="en-US" b="1">
                <a:solidFill>
                  <a:srgbClr val="7030A0"/>
                </a:solidFill>
                <a:cs typeface="Arial"/>
              </a:rPr>
              <a:t>55 </a:t>
            </a:r>
            <a:r>
              <a:rPr lang="en-GB" altLang="en-US">
                <a:solidFill>
                  <a:srgbClr val="7030A0"/>
                </a:solidFill>
                <a:cs typeface="Arial"/>
              </a:rPr>
              <a:t>		Hours of </a:t>
            </a:r>
            <a:r>
              <a:rPr lang="en-GB" altLang="en-US" b="1">
                <a:solidFill>
                  <a:srgbClr val="7030A0"/>
                </a:solidFill>
                <a:cs typeface="Arial"/>
              </a:rPr>
              <a:t>Science</a:t>
            </a:r>
            <a:r>
              <a:rPr lang="en-GB" altLang="en-US">
                <a:solidFill>
                  <a:srgbClr val="7030A0"/>
                </a:solidFill>
                <a:cs typeface="Arial"/>
              </a:rPr>
              <a:t> lessons</a:t>
            </a:r>
            <a:r>
              <a:rPr lang="en-GB" altLang="en-US">
                <a:solidFill>
                  <a:srgbClr val="7030A0"/>
                </a:solidFill>
                <a:cs typeface="Calibri"/>
              </a:rPr>
              <a:t> per science</a:t>
            </a:r>
            <a:endParaRPr lang="en-GB" altLang="en-US">
              <a:solidFill>
                <a:srgbClr val="7030A0"/>
              </a:solidFill>
              <a:cs typeface="Arial"/>
            </a:endParaRPr>
          </a:p>
          <a:p>
            <a:r>
              <a:rPr lang="en-GB" altLang="en-US" b="1">
                <a:solidFill>
                  <a:srgbClr val="7030A0"/>
                </a:solidFill>
                <a:cs typeface="Arial"/>
              </a:rPr>
              <a:t>70 </a:t>
            </a:r>
            <a:r>
              <a:rPr lang="en-GB" altLang="en-US">
                <a:solidFill>
                  <a:srgbClr val="7030A0"/>
                </a:solidFill>
                <a:cs typeface="Arial"/>
              </a:rPr>
              <a:t>		Hours of </a:t>
            </a:r>
            <a:r>
              <a:rPr lang="en-GB" altLang="en-US" b="1">
                <a:solidFill>
                  <a:srgbClr val="7030A0"/>
                </a:solidFill>
                <a:cs typeface="Arial"/>
              </a:rPr>
              <a:t>Options</a:t>
            </a:r>
            <a:r>
              <a:rPr lang="en-GB" altLang="en-US">
                <a:solidFill>
                  <a:srgbClr val="7030A0"/>
                </a:solidFill>
                <a:cs typeface="Arial"/>
              </a:rPr>
              <a:t> subjects </a:t>
            </a:r>
          </a:p>
          <a:p>
            <a:endParaRPr lang="en-GB" altLang="en-US"/>
          </a:p>
          <a:p>
            <a:endParaRPr lang="en-GB" altLang="en-US"/>
          </a:p>
        </p:txBody>
      </p:sp>
      <p:sp>
        <p:nvSpPr>
          <p:cNvPr id="4" name="TextBox 3">
            <a:extLst>
              <a:ext uri="{FF2B5EF4-FFF2-40B4-BE49-F238E27FC236}">
                <a16:creationId xmlns:a16="http://schemas.microsoft.com/office/drawing/2014/main" id="{DEF32B03-8E3B-3186-BA39-E98C642D5745}"/>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err="1">
                <a:latin typeface="Arial"/>
                <a:cs typeface="Arial"/>
              </a:rPr>
              <a:t>RBu</a:t>
            </a:r>
            <a:endParaRPr lang="en-US" err="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linds(horizontal)">
                                      <p:cBhvr>
                                        <p:cTn id="27" dur="500"/>
                                        <p:tgtEl>
                                          <p:spTgt spid="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linds(horizontal)">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a:cs typeface="Calibri"/>
              </a:rPr>
              <a:t>For the current Year 11</a:t>
            </a:r>
            <a:endParaRPr lang="en-GB" altLang="en-US"/>
          </a:p>
        </p:txBody>
      </p:sp>
      <p:pic>
        <p:nvPicPr>
          <p:cNvPr id="59395"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9935" y="836329"/>
            <a:ext cx="8646997" cy="5185342"/>
          </a:xfrm>
        </p:spPr>
      </p:pic>
      <p:sp>
        <p:nvSpPr>
          <p:cNvPr id="4" name="TextBox 3">
            <a:extLst>
              <a:ext uri="{FF2B5EF4-FFF2-40B4-BE49-F238E27FC236}">
                <a16:creationId xmlns:a16="http://schemas.microsoft.com/office/drawing/2014/main" id="{219C795B-E901-C2DB-9147-C006DC73C025}"/>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err="1">
                <a:latin typeface="Arial"/>
                <a:cs typeface="Arial"/>
              </a:rPr>
              <a:t>RBu</a:t>
            </a:r>
            <a:endParaRPr lang="en-US" err="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90851" y="154101"/>
            <a:ext cx="8280400" cy="503237"/>
          </a:xfrm>
        </p:spPr>
        <p:txBody>
          <a:bodyPr/>
          <a:lstStyle/>
          <a:p>
            <a:r>
              <a:rPr lang="en-GB" altLang="en-US"/>
              <a:t>Support  - what can you do</a:t>
            </a:r>
            <a:r>
              <a:rPr lang="en-GB" altLang="en-US">
                <a:cs typeface="Calibri"/>
              </a:rPr>
              <a:t>?</a:t>
            </a:r>
            <a:endParaRPr lang="en-GB" altLang="en-US"/>
          </a:p>
        </p:txBody>
      </p:sp>
      <p:sp>
        <p:nvSpPr>
          <p:cNvPr id="614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22000D0F-DDC3-4D66-86E8-74B390D243F9}" type="slidenum">
              <a:rPr lang="en-GB" altLang="en-US" sz="1100" smtClean="0"/>
              <a:pPr>
                <a:spcBef>
                  <a:spcPct val="0"/>
                </a:spcBef>
                <a:buFontTx/>
                <a:buNone/>
              </a:pPr>
              <a:t>9</a:t>
            </a:fld>
            <a:endParaRPr lang="en-GB" altLang="en-US" sz="1100"/>
          </a:p>
        </p:txBody>
      </p:sp>
      <p:pic>
        <p:nvPicPr>
          <p:cNvPr id="614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99175"/>
            <a:ext cx="2303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470" y="689788"/>
            <a:ext cx="9066968" cy="5863144"/>
          </a:xfrm>
          <a:prstGeom prst="rect">
            <a:avLst/>
          </a:prstGeom>
        </p:spPr>
        <p:txBody>
          <a:bodyPr wrap="square" lIns="91440" tIns="45720" rIns="91440" bIns="45720" anchor="t">
            <a:spAutoFit/>
          </a:bodyPr>
          <a:lstStyle/>
          <a:p>
            <a:pPr marL="342900" indent="-342900">
              <a:buFont typeface="Arial"/>
              <a:buChar char="•"/>
              <a:defRPr/>
            </a:pPr>
            <a:r>
              <a:rPr lang="en-GB" sz="2500">
                <a:solidFill>
                  <a:srgbClr val="052264"/>
                </a:solidFill>
                <a:latin typeface="+mj-lt"/>
                <a:cs typeface="Arial"/>
              </a:rPr>
              <a:t>Provide a </a:t>
            </a:r>
            <a:r>
              <a:rPr lang="en-GB" sz="2500" b="1">
                <a:solidFill>
                  <a:srgbClr val="052264"/>
                </a:solidFill>
                <a:latin typeface="+mj-lt"/>
                <a:cs typeface="Arial"/>
              </a:rPr>
              <a:t>quiet space </a:t>
            </a:r>
            <a:r>
              <a:rPr lang="en-GB" sz="2500">
                <a:solidFill>
                  <a:srgbClr val="052264"/>
                </a:solidFill>
                <a:latin typeface="+mj-lt"/>
                <a:cs typeface="Arial"/>
              </a:rPr>
              <a:t>for students to work</a:t>
            </a:r>
            <a:r>
              <a:rPr lang="en-GB" sz="2500">
                <a:solidFill>
                  <a:srgbClr val="052264"/>
                </a:solidFill>
                <a:latin typeface="Calibri"/>
                <a:cs typeface="Calibri"/>
              </a:rPr>
              <a:t>.</a:t>
            </a:r>
            <a:endParaRPr lang="en-US"/>
          </a:p>
          <a:p>
            <a:pPr marL="342900" indent="-342900">
              <a:buFont typeface="Arial"/>
              <a:buChar char="•"/>
              <a:defRPr/>
            </a:pPr>
            <a:r>
              <a:rPr lang="en-GB" sz="2500" b="1">
                <a:solidFill>
                  <a:srgbClr val="052264"/>
                </a:solidFill>
                <a:latin typeface="Calibri"/>
                <a:cs typeface="Calibri"/>
              </a:rPr>
              <a:t>Show interest each day</a:t>
            </a:r>
            <a:r>
              <a:rPr lang="en-GB" sz="2500">
                <a:solidFill>
                  <a:srgbClr val="052264"/>
                </a:solidFill>
                <a:latin typeface="Calibri"/>
                <a:cs typeface="Calibri"/>
              </a:rPr>
              <a:t> in what they are doing.</a:t>
            </a:r>
          </a:p>
          <a:p>
            <a:pPr marL="342900" indent="-342900">
              <a:buFont typeface="Arial"/>
              <a:buChar char="•"/>
              <a:defRPr/>
            </a:pPr>
            <a:r>
              <a:rPr lang="en-GB" sz="2500">
                <a:solidFill>
                  <a:srgbClr val="052264"/>
                </a:solidFill>
                <a:latin typeface="Calibri"/>
                <a:cs typeface="Calibri"/>
              </a:rPr>
              <a:t>Try to resist giving students the impression that a subject doesn't matter </a:t>
            </a:r>
            <a:r>
              <a:rPr lang="en-GB" sz="2500" err="1">
                <a:solidFill>
                  <a:srgbClr val="052264"/>
                </a:solidFill>
                <a:latin typeface="Calibri"/>
                <a:cs typeface="Calibri"/>
              </a:rPr>
              <a:t>eg</a:t>
            </a:r>
            <a:r>
              <a:rPr lang="en-GB" sz="2500">
                <a:solidFill>
                  <a:srgbClr val="052264"/>
                </a:solidFill>
                <a:latin typeface="Calibri"/>
                <a:cs typeface="Calibri"/>
              </a:rPr>
              <a:t> 'I was never any good at science'.</a:t>
            </a:r>
          </a:p>
          <a:p>
            <a:pPr marL="342900" indent="-342900">
              <a:buFont typeface="Arial"/>
              <a:buChar char="•"/>
              <a:defRPr/>
            </a:pPr>
            <a:r>
              <a:rPr lang="en-GB" sz="2500">
                <a:solidFill>
                  <a:srgbClr val="052264"/>
                </a:solidFill>
                <a:latin typeface="Calibri"/>
                <a:cs typeface="Calibri"/>
              </a:rPr>
              <a:t>Correct language – if your son daughter says they cannot do it, qualify this – they cannot do it </a:t>
            </a:r>
            <a:r>
              <a:rPr lang="en-GB" sz="2500" b="1" i="1" u="sng">
                <a:solidFill>
                  <a:srgbClr val="052264"/>
                </a:solidFill>
                <a:latin typeface="Calibri"/>
                <a:cs typeface="Calibri"/>
              </a:rPr>
              <a:t>yet</a:t>
            </a:r>
            <a:r>
              <a:rPr lang="en-GB" sz="2500">
                <a:solidFill>
                  <a:srgbClr val="052264"/>
                </a:solidFill>
                <a:latin typeface="Calibri"/>
                <a:cs typeface="Calibri"/>
              </a:rPr>
              <a:t>!</a:t>
            </a:r>
          </a:p>
          <a:p>
            <a:pPr marL="342900" indent="-342900">
              <a:buFont typeface="Arial"/>
              <a:buChar char="•"/>
              <a:defRPr/>
            </a:pPr>
            <a:r>
              <a:rPr lang="en-GB" sz="2500">
                <a:solidFill>
                  <a:srgbClr val="052264"/>
                </a:solidFill>
                <a:latin typeface="Calibri"/>
                <a:cs typeface="Calibri"/>
              </a:rPr>
              <a:t>Be familiar with </a:t>
            </a:r>
            <a:r>
              <a:rPr lang="en-GB" sz="2500" b="1">
                <a:solidFill>
                  <a:srgbClr val="052264"/>
                </a:solidFill>
                <a:latin typeface="Calibri"/>
                <a:cs typeface="Calibri"/>
              </a:rPr>
              <a:t>deadlines</a:t>
            </a:r>
            <a:r>
              <a:rPr lang="en-GB" sz="2500">
                <a:solidFill>
                  <a:srgbClr val="052264"/>
                </a:solidFill>
                <a:latin typeface="Calibri"/>
                <a:cs typeface="Calibri"/>
              </a:rPr>
              <a:t> – put these on the family calendar / outlook etc.</a:t>
            </a:r>
          </a:p>
          <a:p>
            <a:pPr marL="342900" indent="-342900">
              <a:buFont typeface="Arial"/>
              <a:buChar char="•"/>
              <a:defRPr/>
            </a:pPr>
            <a:r>
              <a:rPr lang="en-GB" sz="2500">
                <a:solidFill>
                  <a:srgbClr val="052264"/>
                </a:solidFill>
                <a:latin typeface="Calibri"/>
                <a:cs typeface="Calibri"/>
              </a:rPr>
              <a:t>Look at books, ask questions, help with a </a:t>
            </a:r>
            <a:r>
              <a:rPr lang="en-GB" sz="2500" b="1">
                <a:solidFill>
                  <a:srgbClr val="052264"/>
                </a:solidFill>
                <a:latin typeface="Calibri"/>
                <a:cs typeface="Calibri"/>
              </a:rPr>
              <a:t>revision timetable</a:t>
            </a:r>
            <a:r>
              <a:rPr lang="en-GB" sz="2500">
                <a:solidFill>
                  <a:srgbClr val="052264"/>
                </a:solidFill>
                <a:latin typeface="Calibri"/>
                <a:cs typeface="Calibri"/>
              </a:rPr>
              <a:t>.</a:t>
            </a:r>
          </a:p>
          <a:p>
            <a:pPr marL="342900" indent="-342900">
              <a:buFont typeface="Arial"/>
              <a:buChar char="•"/>
              <a:defRPr/>
            </a:pPr>
            <a:r>
              <a:rPr lang="en-GB" sz="2500">
                <a:solidFill>
                  <a:srgbClr val="052264"/>
                </a:solidFill>
                <a:latin typeface="Calibri"/>
                <a:cs typeface="Calibri"/>
              </a:rPr>
              <a:t>Remind your child that to succeed, you must work hard!</a:t>
            </a:r>
            <a:endParaRPr lang="en-GB"/>
          </a:p>
          <a:p>
            <a:pPr marL="342900" indent="-342900">
              <a:buFont typeface="Arial"/>
              <a:buChar char="•"/>
              <a:defRPr/>
            </a:pPr>
            <a:r>
              <a:rPr lang="en-GB" sz="2500">
                <a:solidFill>
                  <a:srgbClr val="052264"/>
                </a:solidFill>
                <a:latin typeface="Calibri"/>
                <a:cs typeface="Calibri"/>
              </a:rPr>
              <a:t>Regularly check they have the correct </a:t>
            </a:r>
            <a:r>
              <a:rPr lang="en-GB" sz="2500" b="1">
                <a:solidFill>
                  <a:srgbClr val="052264"/>
                </a:solidFill>
                <a:latin typeface="Calibri"/>
                <a:cs typeface="Calibri"/>
              </a:rPr>
              <a:t>equipment</a:t>
            </a:r>
          </a:p>
          <a:p>
            <a:pPr marL="342900" indent="-342900">
              <a:buFont typeface="Arial"/>
              <a:buChar char="•"/>
              <a:defRPr/>
            </a:pPr>
            <a:r>
              <a:rPr lang="en-GB" sz="2500">
                <a:solidFill>
                  <a:srgbClr val="052264"/>
                </a:solidFill>
                <a:latin typeface="Calibri"/>
                <a:cs typeface="Calibri"/>
              </a:rPr>
              <a:t>Make sure they eat a healthy </a:t>
            </a:r>
            <a:r>
              <a:rPr lang="en-GB" sz="2500" b="1">
                <a:solidFill>
                  <a:srgbClr val="052264"/>
                </a:solidFill>
                <a:latin typeface="Calibri"/>
                <a:cs typeface="Calibri"/>
              </a:rPr>
              <a:t>breakfast</a:t>
            </a:r>
            <a:r>
              <a:rPr lang="en-GB" sz="2500">
                <a:solidFill>
                  <a:srgbClr val="052264"/>
                </a:solidFill>
                <a:latin typeface="Calibri"/>
                <a:cs typeface="Calibri"/>
              </a:rPr>
              <a:t> before school</a:t>
            </a:r>
          </a:p>
          <a:p>
            <a:pPr marL="342900" indent="-342900">
              <a:buFont typeface="Arial"/>
              <a:buChar char="•"/>
              <a:defRPr/>
            </a:pPr>
            <a:r>
              <a:rPr lang="en-GB" sz="2500">
                <a:solidFill>
                  <a:srgbClr val="052264"/>
                </a:solidFill>
                <a:latin typeface="Calibri"/>
                <a:cs typeface="Calibri"/>
              </a:rPr>
              <a:t>Ensure that they </a:t>
            </a:r>
            <a:r>
              <a:rPr lang="en-GB" sz="2500" b="1">
                <a:solidFill>
                  <a:srgbClr val="052264"/>
                </a:solidFill>
                <a:latin typeface="Calibri"/>
                <a:cs typeface="Calibri"/>
              </a:rPr>
              <a:t>attend</a:t>
            </a:r>
            <a:r>
              <a:rPr lang="en-GB" sz="2500">
                <a:solidFill>
                  <a:srgbClr val="052264"/>
                </a:solidFill>
                <a:latin typeface="Calibri"/>
                <a:cs typeface="Calibri"/>
              </a:rPr>
              <a:t> school. </a:t>
            </a:r>
          </a:p>
          <a:p>
            <a:pPr marL="342900" indent="-342900">
              <a:buFont typeface="Arial"/>
              <a:buChar char="•"/>
              <a:defRPr/>
            </a:pPr>
            <a:endParaRPr lang="en-GB" sz="2500">
              <a:solidFill>
                <a:srgbClr val="052264"/>
              </a:solidFill>
              <a:latin typeface="Calibri"/>
              <a:cs typeface="Calibri"/>
            </a:endParaRPr>
          </a:p>
          <a:p>
            <a:pPr algn="ctr">
              <a:defRPr/>
            </a:pPr>
            <a:endParaRPr lang="en-GB" sz="2500">
              <a:solidFill>
                <a:srgbClr val="052264"/>
              </a:solidFill>
              <a:latin typeface="Calibri"/>
              <a:cs typeface="Calibri"/>
            </a:endParaRPr>
          </a:p>
        </p:txBody>
      </p:sp>
      <p:sp>
        <p:nvSpPr>
          <p:cNvPr id="5" name="TextBox 4">
            <a:extLst>
              <a:ext uri="{FF2B5EF4-FFF2-40B4-BE49-F238E27FC236}">
                <a16:creationId xmlns:a16="http://schemas.microsoft.com/office/drawing/2014/main" id="{338F7F50-02F3-98DD-323B-2982E03ACAE3}"/>
              </a:ext>
            </a:extLst>
          </p:cNvPr>
          <p:cNvSpPr txBox="1"/>
          <p:nvPr/>
        </p:nvSpPr>
        <p:spPr>
          <a:xfrm>
            <a:off x="8427027" y="25977"/>
            <a:ext cx="72130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err="1">
                <a:latin typeface="Arial"/>
                <a:cs typeface="Arial"/>
              </a:rPr>
              <a:t>RBu</a:t>
            </a:r>
            <a:endParaRPr lang="en-US" err="1"/>
          </a:p>
        </p:txBody>
      </p:sp>
    </p:spTree>
    <p:extLst>
      <p:ext uri="{BB962C8B-B14F-4D97-AF65-F5344CB8AC3E}">
        <p14:creationId xmlns:p14="http://schemas.microsoft.com/office/powerpoint/2010/main" val="325064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ticipateKent/KentChoices (delivered by The Education People on behalf of Kent County Counci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9B7F8E0AD0844BA2E6A5F440331DEA" ma:contentTypeVersion="13" ma:contentTypeDescription="Create a new document." ma:contentTypeScope="" ma:versionID="0262855f8bf1f4883ec6c433ac4dbac1">
  <xsd:schema xmlns:xsd="http://www.w3.org/2001/XMLSchema" xmlns:xs="http://www.w3.org/2001/XMLSchema" xmlns:p="http://schemas.microsoft.com/office/2006/metadata/properties" xmlns:ns3="c0a73274-b2d1-4170-a7d5-84000322f75c" xmlns:ns4="15c42e89-9fdd-4221-8248-2a312004b9a4" targetNamespace="http://schemas.microsoft.com/office/2006/metadata/properties" ma:root="true" ma:fieldsID="746efb9e5724b8c0cc3c25808580ea9e" ns3:_="" ns4:_="">
    <xsd:import namespace="c0a73274-b2d1-4170-a7d5-84000322f75c"/>
    <xsd:import namespace="15c42e89-9fdd-4221-8248-2a312004b9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73274-b2d1-4170-a7d5-84000322f7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42e89-9fdd-4221-8248-2a312004b9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00E1B7B-ECFE-4980-A706-80404DFA0057}">
  <ds:schemaRefs>
    <ds:schemaRef ds:uri="15c42e89-9fdd-4221-8248-2a312004b9a4"/>
    <ds:schemaRef ds:uri="c0a73274-b2d1-4170-a7d5-84000322f7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B5A55E-BA7B-4004-ADE2-3EB09BEFD641}">
  <ds:schemaRefs>
    <ds:schemaRef ds:uri="http://schemas.microsoft.com/sharepoint/v3/contenttype/forms"/>
  </ds:schemaRefs>
</ds:datastoreItem>
</file>

<file path=customXml/itemProps3.xml><?xml version="1.0" encoding="utf-8"?>
<ds:datastoreItem xmlns:ds="http://schemas.openxmlformats.org/officeDocument/2006/customXml" ds:itemID="{0E74E6D5-87B1-471B-9699-80E94E965BF5}">
  <ds:schemaRefs>
    <ds:schemaRef ds:uri="15c42e89-9fdd-4221-8248-2a312004b9a4"/>
    <ds:schemaRef ds:uri="c0a73274-b2d1-4170-a7d5-84000322f7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D4124C9-FC51-44F0-AEC3-41E7A7371E0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2925</Words>
  <Application>Microsoft Office PowerPoint</Application>
  <PresentationFormat>On-screen Show (4:3)</PresentationFormat>
  <Paragraphs>550</Paragraphs>
  <Slides>57</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Arial Unicode MS</vt:lpstr>
      <vt:lpstr>Calibri</vt:lpstr>
      <vt:lpstr>Calibri Light</vt:lpstr>
      <vt:lpstr>Subway Six-Inch Office</vt:lpstr>
      <vt:lpstr>Wingdings</vt:lpstr>
      <vt:lpstr>Office Theme</vt:lpstr>
      <vt:lpstr>ParticipateKent/KentChoices (delivered by The Education People on behalf of Kent County Council)</vt:lpstr>
      <vt:lpstr>2023-2024 Welcome   </vt:lpstr>
      <vt:lpstr>Agenda </vt:lpstr>
      <vt:lpstr>Vision for Wye </vt:lpstr>
      <vt:lpstr>Priorities for Year 11</vt:lpstr>
      <vt:lpstr>PowerPoint Presentation</vt:lpstr>
      <vt:lpstr>Support </vt:lpstr>
      <vt:lpstr>Your Number is almost up…!</vt:lpstr>
      <vt:lpstr>For the current Year 11</vt:lpstr>
      <vt:lpstr>Support  - what can you do?</vt:lpstr>
      <vt:lpstr>Support  - where else can you turn?</vt:lpstr>
      <vt:lpstr>Attendance is the most fundamental requirement</vt:lpstr>
      <vt:lpstr>Our Success</vt:lpstr>
      <vt:lpstr>Summary – the secrets to success</vt:lpstr>
      <vt:lpstr>How well is my child doing?</vt:lpstr>
      <vt:lpstr>Post-16 Options</vt:lpstr>
      <vt:lpstr>PowerPoint Presentation</vt:lpstr>
      <vt:lpstr>Key Information</vt:lpstr>
      <vt:lpstr>The Education People – Liberty Hand - Parents Evenings (December)</vt:lpstr>
      <vt:lpstr>Post-16</vt:lpstr>
      <vt:lpstr>Post-16</vt:lpstr>
      <vt:lpstr>The Education People</vt:lpstr>
      <vt:lpstr>Kent Choices website is there to help</vt:lpstr>
      <vt:lpstr>Choosing an option</vt:lpstr>
      <vt:lpstr>Mr L Morris</vt:lpstr>
      <vt:lpstr>GCSE external Maths exams</vt:lpstr>
      <vt:lpstr>Type of of exam questions:</vt:lpstr>
      <vt:lpstr>Foundation question </vt:lpstr>
      <vt:lpstr>Foundation/Higher crossover question</vt:lpstr>
      <vt:lpstr>Higher question</vt:lpstr>
      <vt:lpstr>Support for Maths</vt:lpstr>
      <vt:lpstr>How to help your child</vt:lpstr>
      <vt:lpstr> </vt:lpstr>
      <vt:lpstr>Content</vt:lpstr>
      <vt:lpstr>Pathways </vt:lpstr>
      <vt:lpstr>Pathways </vt:lpstr>
      <vt:lpstr>Required Practicals</vt:lpstr>
      <vt:lpstr>Style of exam questions:</vt:lpstr>
      <vt:lpstr>How to help your child:</vt:lpstr>
      <vt:lpstr> </vt:lpstr>
      <vt:lpstr>English Language and English Literature GCSEs</vt:lpstr>
      <vt:lpstr>English Language GCSE</vt:lpstr>
      <vt:lpstr>Language: Where do we go next?</vt:lpstr>
      <vt:lpstr>Support for English Language 2023-2024</vt:lpstr>
      <vt:lpstr>English Literature GCSE</vt:lpstr>
      <vt:lpstr>Literature: Where do we go next?</vt:lpstr>
      <vt:lpstr>Support for English Literature 2023-2024</vt:lpstr>
      <vt:lpstr>PowerPoint Presentation</vt:lpstr>
      <vt:lpstr>Year 11 Tutor Team</vt:lpstr>
      <vt:lpstr>Homework and Equipment</vt:lpstr>
      <vt:lpstr>Internal exams</vt:lpstr>
      <vt:lpstr>External exams</vt:lpstr>
      <vt:lpstr>Mentoring</vt:lpstr>
      <vt:lpstr>Year 11 Timeline</vt:lpstr>
      <vt:lpstr>Parents’  Evenings </vt:lpstr>
      <vt:lpstr> Revision Materials/Books</vt:lpstr>
      <vt:lpstr>PowerPoint Presentation</vt:lpstr>
      <vt:lpstr>For any questions, please feel free to talk to any member of staff after the meeting and we will be happy to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2016-17</dc:title>
  <dc:creator>Sarah Jessop</dc:creator>
  <cp:lastModifiedBy>Caroline Castle</cp:lastModifiedBy>
  <cp:revision>5</cp:revision>
  <cp:lastPrinted>1601-01-01T00:00:00Z</cp:lastPrinted>
  <dcterms:created xsi:type="dcterms:W3CDTF">1601-01-01T00:00:00Z</dcterms:created>
  <dcterms:modified xsi:type="dcterms:W3CDTF">2023-09-15T13:05:16Z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UFUVCNFJS4AH-265-209</vt:lpwstr>
  </property>
  <property fmtid="{D5CDD505-2E9C-101B-9397-08002B2CF9AE}" pid="3" name="_dlc_DocIdItemGuid">
    <vt:lpwstr>78544f00-58b1-4896-b93d-396eeb6ddeae</vt:lpwstr>
  </property>
  <property fmtid="{D5CDD505-2E9C-101B-9397-08002B2CF9AE}" pid="4" name="_dlc_DocIdUrl">
    <vt:lpwstr>https://biecloud.csco.org.uk/centraloffice/Marketing/_layouts/DocIdRedir.aspx?ID=UFUVCNFJS4AH-265-209, UFUVCNFJS4AH-265-209</vt:lpwstr>
  </property>
  <property fmtid="{D5CDD505-2E9C-101B-9397-08002B2CF9AE}" pid="5" name="Category">
    <vt:lpwstr>15;#Templates|762e2e30-b79f-494e-910e-5189edc4eef2</vt:lpwstr>
  </property>
  <property fmtid="{D5CDD505-2E9C-101B-9397-08002B2CF9AE}" pid="6" name="ContentTypeId">
    <vt:lpwstr>0x010100EA9B7F8E0AD0844BA2E6A5F440331DEA</vt:lpwstr>
  </property>
</Properties>
</file>